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21" r:id="rId41"/>
    <p:sldId id="322" r:id="rId42"/>
    <p:sldId id="323" r:id="rId43"/>
    <p:sldId id="324" r:id="rId44"/>
    <p:sldId id="288" r:id="rId45"/>
    <p:sldId id="289" r:id="rId46"/>
    <p:sldId id="320" r:id="rId47"/>
    <p:sldId id="274" r:id="rId48"/>
    <p:sldId id="2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5CF633-75B0-4621-B236-77B180FA2162}" v="7" dt="2024-08-27T20:53:16.2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59" d="100"/>
          <a:sy n="59" d="100"/>
        </p:scale>
        <p:origin x="1136"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Young, Drew" userId="63131748-8c57-4d5f-9f1e-54869c36ef97" providerId="ADAL" clId="{245CF633-75B0-4621-B236-77B180FA2162}"/>
    <pc:docChg chg="undo custSel delSld modSld">
      <pc:chgData name="Young, Drew" userId="63131748-8c57-4d5f-9f1e-54869c36ef97" providerId="ADAL" clId="{245CF633-75B0-4621-B236-77B180FA2162}" dt="2024-08-27T21:08:44.959" v="8519" actId="2696"/>
      <pc:docMkLst>
        <pc:docMk/>
      </pc:docMkLst>
      <pc:sldChg chg="modSp mod">
        <pc:chgData name="Young, Drew" userId="63131748-8c57-4d5f-9f1e-54869c36ef97" providerId="ADAL" clId="{245CF633-75B0-4621-B236-77B180FA2162}" dt="2024-08-27T21:08:09.780" v="8518" actId="255"/>
        <pc:sldMkLst>
          <pc:docMk/>
          <pc:sldMk cId="1553432724" sldId="262"/>
        </pc:sldMkLst>
        <pc:spChg chg="mod">
          <ac:chgData name="Young, Drew" userId="63131748-8c57-4d5f-9f1e-54869c36ef97" providerId="ADAL" clId="{245CF633-75B0-4621-B236-77B180FA2162}" dt="2024-08-27T21:08:09.780" v="8518" actId="255"/>
          <ac:spMkLst>
            <pc:docMk/>
            <pc:sldMk cId="1553432724" sldId="262"/>
            <ac:spMk id="7" creationId="{0BFEC426-B615-E549-83E5-140FD588BC64}"/>
          </ac:spMkLst>
        </pc:spChg>
        <pc:spChg chg="mod">
          <ac:chgData name="Young, Drew" userId="63131748-8c57-4d5f-9f1e-54869c36ef97" providerId="ADAL" clId="{245CF633-75B0-4621-B236-77B180FA2162}" dt="2024-08-27T21:07:39.216" v="8514" actId="207"/>
          <ac:spMkLst>
            <pc:docMk/>
            <pc:sldMk cId="1553432724" sldId="262"/>
            <ac:spMk id="13" creationId="{13C62649-0825-4926-8E2A-2EBCCFE00ECC}"/>
          </ac:spMkLst>
        </pc:spChg>
      </pc:sldChg>
      <pc:sldChg chg="modSp mod">
        <pc:chgData name="Young, Drew" userId="63131748-8c57-4d5f-9f1e-54869c36ef97" providerId="ADAL" clId="{245CF633-75B0-4621-B236-77B180FA2162}" dt="2024-08-23T14:52:00.739" v="1340" actId="20577"/>
        <pc:sldMkLst>
          <pc:docMk/>
          <pc:sldMk cId="3288665831" sldId="263"/>
        </pc:sldMkLst>
        <pc:spChg chg="mod">
          <ac:chgData name="Young, Drew" userId="63131748-8c57-4d5f-9f1e-54869c36ef97" providerId="ADAL" clId="{245CF633-75B0-4621-B236-77B180FA2162}" dt="2024-08-23T14:52:00.739" v="1340" actId="20577"/>
          <ac:spMkLst>
            <pc:docMk/>
            <pc:sldMk cId="3288665831" sldId="263"/>
            <ac:spMk id="5" creationId="{1B07C49E-AFFC-EC46-8930-E4D428F5F943}"/>
          </ac:spMkLst>
        </pc:spChg>
      </pc:sldChg>
      <pc:sldChg chg="addSp modSp mod">
        <pc:chgData name="Young, Drew" userId="63131748-8c57-4d5f-9f1e-54869c36ef97" providerId="ADAL" clId="{245CF633-75B0-4621-B236-77B180FA2162}" dt="2024-08-27T17:10:01.604" v="2346" actId="20577"/>
        <pc:sldMkLst>
          <pc:docMk/>
          <pc:sldMk cId="2987552906" sldId="264"/>
        </pc:sldMkLst>
        <pc:spChg chg="mod">
          <ac:chgData name="Young, Drew" userId="63131748-8c57-4d5f-9f1e-54869c36ef97" providerId="ADAL" clId="{245CF633-75B0-4621-B236-77B180FA2162}" dt="2024-08-27T17:09:10.688" v="2280" actId="5793"/>
          <ac:spMkLst>
            <pc:docMk/>
            <pc:sldMk cId="2987552906" sldId="264"/>
            <ac:spMk id="5" creationId="{1B07C49E-AFFC-EC46-8930-E4D428F5F943}"/>
          </ac:spMkLst>
        </pc:spChg>
        <pc:spChg chg="mod">
          <ac:chgData name="Young, Drew" userId="63131748-8c57-4d5f-9f1e-54869c36ef97" providerId="ADAL" clId="{245CF633-75B0-4621-B236-77B180FA2162}" dt="2024-08-27T17:10:01.604" v="2346" actId="20577"/>
          <ac:spMkLst>
            <pc:docMk/>
            <pc:sldMk cId="2987552906" sldId="264"/>
            <ac:spMk id="8" creationId="{2A665A13-3129-46DF-B847-F273F3E96BE6}"/>
          </ac:spMkLst>
        </pc:spChg>
        <pc:picChg chg="add mod">
          <ac:chgData name="Young, Drew" userId="63131748-8c57-4d5f-9f1e-54869c36ef97" providerId="ADAL" clId="{245CF633-75B0-4621-B236-77B180FA2162}" dt="2024-08-27T17:09:33.350" v="2284" actId="14100"/>
          <ac:picMkLst>
            <pc:docMk/>
            <pc:sldMk cId="2987552906" sldId="264"/>
            <ac:picMk id="3" creationId="{828CFDF8-7B89-6D10-1C25-F0854BB5C6BC}"/>
          </ac:picMkLst>
        </pc:picChg>
      </pc:sldChg>
      <pc:sldChg chg="addSp modSp mod">
        <pc:chgData name="Young, Drew" userId="63131748-8c57-4d5f-9f1e-54869c36ef97" providerId="ADAL" clId="{245CF633-75B0-4621-B236-77B180FA2162}" dt="2024-08-27T20:52:27.746" v="7619" actId="255"/>
        <pc:sldMkLst>
          <pc:docMk/>
          <pc:sldMk cId="1578726356" sldId="265"/>
        </pc:sldMkLst>
        <pc:spChg chg="add mod">
          <ac:chgData name="Young, Drew" userId="63131748-8c57-4d5f-9f1e-54869c36ef97" providerId="ADAL" clId="{245CF633-75B0-4621-B236-77B180FA2162}" dt="2024-08-27T20:52:27.746" v="7619" actId="255"/>
          <ac:spMkLst>
            <pc:docMk/>
            <pc:sldMk cId="1578726356" sldId="265"/>
            <ac:spMk id="2" creationId="{0035284D-C7C5-8600-FADA-A70BD21FEB17}"/>
          </ac:spMkLst>
        </pc:spChg>
        <pc:spChg chg="mod">
          <ac:chgData name="Young, Drew" userId="63131748-8c57-4d5f-9f1e-54869c36ef97" providerId="ADAL" clId="{245CF633-75B0-4621-B236-77B180FA2162}" dt="2024-08-27T17:11:18.112" v="2379" actId="14100"/>
          <ac:spMkLst>
            <pc:docMk/>
            <pc:sldMk cId="1578726356" sldId="265"/>
            <ac:spMk id="5" creationId="{1B07C49E-AFFC-EC46-8930-E4D428F5F943}"/>
          </ac:spMkLst>
        </pc:spChg>
      </pc:sldChg>
      <pc:sldChg chg="modSp mod">
        <pc:chgData name="Young, Drew" userId="63131748-8c57-4d5f-9f1e-54869c36ef97" providerId="ADAL" clId="{245CF633-75B0-4621-B236-77B180FA2162}" dt="2024-08-27T20:52:35.766" v="7621" actId="20577"/>
        <pc:sldMkLst>
          <pc:docMk/>
          <pc:sldMk cId="779971636" sldId="266"/>
        </pc:sldMkLst>
        <pc:spChg chg="mod">
          <ac:chgData name="Young, Drew" userId="63131748-8c57-4d5f-9f1e-54869c36ef97" providerId="ADAL" clId="{245CF633-75B0-4621-B236-77B180FA2162}" dt="2024-08-27T20:52:35.766" v="7621" actId="20577"/>
          <ac:spMkLst>
            <pc:docMk/>
            <pc:sldMk cId="779971636" sldId="266"/>
            <ac:spMk id="5" creationId="{1B07C49E-AFFC-EC46-8930-E4D428F5F943}"/>
          </ac:spMkLst>
        </pc:spChg>
      </pc:sldChg>
      <pc:sldChg chg="addSp delSp modSp mod modClrScheme chgLayout">
        <pc:chgData name="Young, Drew" userId="63131748-8c57-4d5f-9f1e-54869c36ef97" providerId="ADAL" clId="{245CF633-75B0-4621-B236-77B180FA2162}" dt="2024-08-27T18:44:15.801" v="3540" actId="20577"/>
        <pc:sldMkLst>
          <pc:docMk/>
          <pc:sldMk cId="3865605948" sldId="269"/>
        </pc:sldMkLst>
        <pc:spChg chg="add del mod ord">
          <ac:chgData name="Young, Drew" userId="63131748-8c57-4d5f-9f1e-54869c36ef97" providerId="ADAL" clId="{245CF633-75B0-4621-B236-77B180FA2162}" dt="2024-08-27T18:41:49.164" v="3477" actId="700"/>
          <ac:spMkLst>
            <pc:docMk/>
            <pc:sldMk cId="3865605948" sldId="269"/>
            <ac:spMk id="2" creationId="{56177842-99B7-8E4D-26A0-83BFB9457624}"/>
          </ac:spMkLst>
        </pc:spChg>
        <pc:spChg chg="mod ord">
          <ac:chgData name="Young, Drew" userId="63131748-8c57-4d5f-9f1e-54869c36ef97" providerId="ADAL" clId="{245CF633-75B0-4621-B236-77B180FA2162}" dt="2024-08-27T18:44:15.801" v="3540" actId="20577"/>
          <ac:spMkLst>
            <pc:docMk/>
            <pc:sldMk cId="3865605948" sldId="269"/>
            <ac:spMk id="3" creationId="{373827F3-F386-AA4E-80ED-D86DEF8C158D}"/>
          </ac:spMkLst>
        </pc:spChg>
        <pc:spChg chg="mod ord">
          <ac:chgData name="Young, Drew" userId="63131748-8c57-4d5f-9f1e-54869c36ef97" providerId="ADAL" clId="{245CF633-75B0-4621-B236-77B180FA2162}" dt="2024-08-27T18:41:49.164" v="3477" actId="700"/>
          <ac:spMkLst>
            <pc:docMk/>
            <pc:sldMk cId="3865605948" sldId="269"/>
            <ac:spMk id="5" creationId="{31BF7889-073A-E045-A3F2-45D63BD0FDC0}"/>
          </ac:spMkLst>
        </pc:spChg>
        <pc:picChg chg="add mod">
          <ac:chgData name="Young, Drew" userId="63131748-8c57-4d5f-9f1e-54869c36ef97" providerId="ADAL" clId="{245CF633-75B0-4621-B236-77B180FA2162}" dt="2024-08-27T18:42:47.335" v="3490" actId="14100"/>
          <ac:picMkLst>
            <pc:docMk/>
            <pc:sldMk cId="3865605948" sldId="269"/>
            <ac:picMk id="7" creationId="{0B3541AA-F7D3-BC22-1CC0-F9B870BD08F8}"/>
          </ac:picMkLst>
        </pc:picChg>
      </pc:sldChg>
      <pc:sldChg chg="addSp modSp mod">
        <pc:chgData name="Young, Drew" userId="63131748-8c57-4d5f-9f1e-54869c36ef97" providerId="ADAL" clId="{245CF633-75B0-4621-B236-77B180FA2162}" dt="2024-08-27T19:29:42.575" v="4932" actId="1076"/>
        <pc:sldMkLst>
          <pc:docMk/>
          <pc:sldMk cId="2727850971" sldId="270"/>
        </pc:sldMkLst>
        <pc:spChg chg="mod">
          <ac:chgData name="Young, Drew" userId="63131748-8c57-4d5f-9f1e-54869c36ef97" providerId="ADAL" clId="{245CF633-75B0-4621-B236-77B180FA2162}" dt="2024-08-27T19:29:23.567" v="4928" actId="20577"/>
          <ac:spMkLst>
            <pc:docMk/>
            <pc:sldMk cId="2727850971" sldId="270"/>
            <ac:spMk id="5" creationId="{1B07C49E-AFFC-EC46-8930-E4D428F5F943}"/>
          </ac:spMkLst>
        </pc:spChg>
        <pc:picChg chg="add mod">
          <ac:chgData name="Young, Drew" userId="63131748-8c57-4d5f-9f1e-54869c36ef97" providerId="ADAL" clId="{245CF633-75B0-4621-B236-77B180FA2162}" dt="2024-08-27T19:29:42.575" v="4932" actId="1076"/>
          <ac:picMkLst>
            <pc:docMk/>
            <pc:sldMk cId="2727850971" sldId="270"/>
            <ac:picMk id="6" creationId="{99CCDC5E-2187-734D-ED2F-6A5CC17C5545}"/>
          </ac:picMkLst>
        </pc:picChg>
      </pc:sldChg>
      <pc:sldChg chg="modSp mod">
        <pc:chgData name="Young, Drew" userId="63131748-8c57-4d5f-9f1e-54869c36ef97" providerId="ADAL" clId="{245CF633-75B0-4621-B236-77B180FA2162}" dt="2024-08-27T20:46:53.185" v="7519" actId="20577"/>
        <pc:sldMkLst>
          <pc:docMk/>
          <pc:sldMk cId="1630123617" sldId="274"/>
        </pc:sldMkLst>
        <pc:spChg chg="mod">
          <ac:chgData name="Young, Drew" userId="63131748-8c57-4d5f-9f1e-54869c36ef97" providerId="ADAL" clId="{245CF633-75B0-4621-B236-77B180FA2162}" dt="2024-08-27T20:46:53.185" v="7519" actId="20577"/>
          <ac:spMkLst>
            <pc:docMk/>
            <pc:sldMk cId="1630123617" sldId="274"/>
            <ac:spMk id="5" creationId="{28684E62-A9F8-4E7A-AB01-78893062A1B4}"/>
          </ac:spMkLst>
        </pc:spChg>
      </pc:sldChg>
      <pc:sldChg chg="addSp modSp mod">
        <pc:chgData name="Young, Drew" userId="63131748-8c57-4d5f-9f1e-54869c36ef97" providerId="ADAL" clId="{245CF633-75B0-4621-B236-77B180FA2162}" dt="2024-08-27T20:49:05.676" v="7600" actId="255"/>
        <pc:sldMkLst>
          <pc:docMk/>
          <pc:sldMk cId="3410008520" sldId="275"/>
        </pc:sldMkLst>
        <pc:spChg chg="mod">
          <ac:chgData name="Young, Drew" userId="63131748-8c57-4d5f-9f1e-54869c36ef97" providerId="ADAL" clId="{245CF633-75B0-4621-B236-77B180FA2162}" dt="2024-08-27T20:49:05.676" v="7600" actId="255"/>
          <ac:spMkLst>
            <pc:docMk/>
            <pc:sldMk cId="3410008520" sldId="275"/>
            <ac:spMk id="5" creationId="{28684E62-A9F8-4E7A-AB01-78893062A1B4}"/>
          </ac:spMkLst>
        </pc:spChg>
        <pc:picChg chg="add mod">
          <ac:chgData name="Young, Drew" userId="63131748-8c57-4d5f-9f1e-54869c36ef97" providerId="ADAL" clId="{245CF633-75B0-4621-B236-77B180FA2162}" dt="2024-08-27T20:47:50.656" v="7524" actId="1076"/>
          <ac:picMkLst>
            <pc:docMk/>
            <pc:sldMk cId="3410008520" sldId="275"/>
            <ac:picMk id="3" creationId="{1FF56E0F-0C25-FB65-6D8C-5236B589D400}"/>
          </ac:picMkLst>
        </pc:picChg>
      </pc:sldChg>
      <pc:sldChg chg="addSp delSp modSp mod">
        <pc:chgData name="Young, Drew" userId="63131748-8c57-4d5f-9f1e-54869c36ef97" providerId="ADAL" clId="{245CF633-75B0-4621-B236-77B180FA2162}" dt="2024-08-27T17:21:44.809" v="2738" actId="27636"/>
        <pc:sldMkLst>
          <pc:docMk/>
          <pc:sldMk cId="148114319" sldId="276"/>
        </pc:sldMkLst>
        <pc:spChg chg="mod">
          <ac:chgData name="Young, Drew" userId="63131748-8c57-4d5f-9f1e-54869c36ef97" providerId="ADAL" clId="{245CF633-75B0-4621-B236-77B180FA2162}" dt="2024-08-27T17:21:44.809" v="2738" actId="27636"/>
          <ac:spMkLst>
            <pc:docMk/>
            <pc:sldMk cId="148114319" sldId="276"/>
            <ac:spMk id="5" creationId="{1B07C49E-AFFC-EC46-8930-E4D428F5F943}"/>
          </ac:spMkLst>
        </pc:spChg>
        <pc:spChg chg="add mod">
          <ac:chgData name="Young, Drew" userId="63131748-8c57-4d5f-9f1e-54869c36ef97" providerId="ADAL" clId="{245CF633-75B0-4621-B236-77B180FA2162}" dt="2024-08-27T17:21:39.330" v="2736" actId="20577"/>
          <ac:spMkLst>
            <pc:docMk/>
            <pc:sldMk cId="148114319" sldId="276"/>
            <ac:spMk id="7" creationId="{B1295986-FD03-496E-DA1F-F406E83E50AC}"/>
          </ac:spMkLst>
        </pc:spChg>
        <pc:picChg chg="add del mod">
          <ac:chgData name="Young, Drew" userId="63131748-8c57-4d5f-9f1e-54869c36ef97" providerId="ADAL" clId="{245CF633-75B0-4621-B236-77B180FA2162}" dt="2024-08-27T17:13:53.809" v="2509" actId="478"/>
          <ac:picMkLst>
            <pc:docMk/>
            <pc:sldMk cId="148114319" sldId="276"/>
            <ac:picMk id="6" creationId="{1DC63FD2-2557-8506-53C8-954E16B7791B}"/>
          </ac:picMkLst>
        </pc:picChg>
      </pc:sldChg>
      <pc:sldChg chg="addSp modSp mod">
        <pc:chgData name="Young, Drew" userId="63131748-8c57-4d5f-9f1e-54869c36ef97" providerId="ADAL" clId="{245CF633-75B0-4621-B236-77B180FA2162}" dt="2024-08-27T20:40:46.797" v="6531" actId="1076"/>
        <pc:sldMkLst>
          <pc:docMk/>
          <pc:sldMk cId="2459446073" sldId="289"/>
        </pc:sldMkLst>
        <pc:spChg chg="mod">
          <ac:chgData name="Young, Drew" userId="63131748-8c57-4d5f-9f1e-54869c36ef97" providerId="ADAL" clId="{245CF633-75B0-4621-B236-77B180FA2162}" dt="2024-08-27T20:40:42.337" v="6530" actId="20577"/>
          <ac:spMkLst>
            <pc:docMk/>
            <pc:sldMk cId="2459446073" sldId="289"/>
            <ac:spMk id="5" creationId="{1B07C49E-AFFC-EC46-8930-E4D428F5F943}"/>
          </ac:spMkLst>
        </pc:spChg>
        <pc:picChg chg="add mod">
          <ac:chgData name="Young, Drew" userId="63131748-8c57-4d5f-9f1e-54869c36ef97" providerId="ADAL" clId="{245CF633-75B0-4621-B236-77B180FA2162}" dt="2024-08-27T20:40:46.797" v="6531" actId="1076"/>
          <ac:picMkLst>
            <pc:docMk/>
            <pc:sldMk cId="2459446073" sldId="289"/>
            <ac:picMk id="3" creationId="{368B4B8E-139B-35C9-B67E-F2459C9D8297}"/>
          </ac:picMkLst>
        </pc:picChg>
      </pc:sldChg>
      <pc:sldChg chg="addSp modSp mod modClrScheme chgLayout">
        <pc:chgData name="Young, Drew" userId="63131748-8c57-4d5f-9f1e-54869c36ef97" providerId="ADAL" clId="{245CF633-75B0-4621-B236-77B180FA2162}" dt="2024-08-27T20:50:00.987" v="7617" actId="20577"/>
        <pc:sldMkLst>
          <pc:docMk/>
          <pc:sldMk cId="1813711241" sldId="293"/>
        </pc:sldMkLst>
        <pc:spChg chg="add mod ord">
          <ac:chgData name="Young, Drew" userId="63131748-8c57-4d5f-9f1e-54869c36ef97" providerId="ADAL" clId="{245CF633-75B0-4621-B236-77B180FA2162}" dt="2024-08-27T17:32:47.244" v="3105" actId="14100"/>
          <ac:spMkLst>
            <pc:docMk/>
            <pc:sldMk cId="1813711241" sldId="293"/>
            <ac:spMk id="2" creationId="{D0D80C80-BCDA-C93E-9FE4-A88459CB3E92}"/>
          </ac:spMkLst>
        </pc:spChg>
        <pc:spChg chg="mod">
          <ac:chgData name="Young, Drew" userId="63131748-8c57-4d5f-9f1e-54869c36ef97" providerId="ADAL" clId="{245CF633-75B0-4621-B236-77B180FA2162}" dt="2024-08-27T17:32:40.346" v="3103" actId="20577"/>
          <ac:spMkLst>
            <pc:docMk/>
            <pc:sldMk cId="1813711241" sldId="293"/>
            <ac:spMk id="3" creationId="{FC857EDD-A3A7-434D-B8D5-401E872498DA}"/>
          </ac:spMkLst>
        </pc:spChg>
        <pc:spChg chg="mod ord">
          <ac:chgData name="Young, Drew" userId="63131748-8c57-4d5f-9f1e-54869c36ef97" providerId="ADAL" clId="{245CF633-75B0-4621-B236-77B180FA2162}" dt="2024-08-27T17:32:37.380" v="3102" actId="700"/>
          <ac:spMkLst>
            <pc:docMk/>
            <pc:sldMk cId="1813711241" sldId="293"/>
            <ac:spMk id="4" creationId="{8F1B08F2-C4AD-A440-BB78-A0625E28887A}"/>
          </ac:spMkLst>
        </pc:spChg>
        <pc:spChg chg="mod ord">
          <ac:chgData name="Young, Drew" userId="63131748-8c57-4d5f-9f1e-54869c36ef97" providerId="ADAL" clId="{245CF633-75B0-4621-B236-77B180FA2162}" dt="2024-08-27T20:50:00.987" v="7617" actId="20577"/>
          <ac:spMkLst>
            <pc:docMk/>
            <pc:sldMk cId="1813711241" sldId="293"/>
            <ac:spMk id="5" creationId="{1B07C49E-AFFC-EC46-8930-E4D428F5F943}"/>
          </ac:spMkLst>
        </pc:spChg>
        <pc:spChg chg="add mod ord">
          <ac:chgData name="Young, Drew" userId="63131748-8c57-4d5f-9f1e-54869c36ef97" providerId="ADAL" clId="{245CF633-75B0-4621-B236-77B180FA2162}" dt="2024-08-27T17:37:02.330" v="3475" actId="255"/>
          <ac:spMkLst>
            <pc:docMk/>
            <pc:sldMk cId="1813711241" sldId="293"/>
            <ac:spMk id="6" creationId="{F4D55D2E-11CC-F290-016B-75F81D435E4D}"/>
          </ac:spMkLst>
        </pc:spChg>
      </pc:sldChg>
      <pc:sldChg chg="addSp modSp mod">
        <pc:chgData name="Young, Drew" userId="63131748-8c57-4d5f-9f1e-54869c36ef97" providerId="ADAL" clId="{245CF633-75B0-4621-B236-77B180FA2162}" dt="2024-08-27T20:02:28.006" v="5897" actId="27636"/>
        <pc:sldMkLst>
          <pc:docMk/>
          <pc:sldMk cId="981671777" sldId="296"/>
        </pc:sldMkLst>
        <pc:spChg chg="mod">
          <ac:chgData name="Young, Drew" userId="63131748-8c57-4d5f-9f1e-54869c36ef97" providerId="ADAL" clId="{245CF633-75B0-4621-B236-77B180FA2162}" dt="2024-08-27T20:02:28.006" v="5897" actId="27636"/>
          <ac:spMkLst>
            <pc:docMk/>
            <pc:sldMk cId="981671777" sldId="296"/>
            <ac:spMk id="2" creationId="{54176327-8CC4-4356-8BBB-DC4965CE9857}"/>
          </ac:spMkLst>
        </pc:spChg>
        <pc:picChg chg="add mod">
          <ac:chgData name="Young, Drew" userId="63131748-8c57-4d5f-9f1e-54869c36ef97" providerId="ADAL" clId="{245CF633-75B0-4621-B236-77B180FA2162}" dt="2024-08-27T20:01:44.383" v="5761" actId="1076"/>
          <ac:picMkLst>
            <pc:docMk/>
            <pc:sldMk cId="981671777" sldId="296"/>
            <ac:picMk id="6" creationId="{980A968E-3D4C-B0E6-65C4-8CE1659CEBE4}"/>
          </ac:picMkLst>
        </pc:picChg>
      </pc:sldChg>
      <pc:sldChg chg="addSp delSp modSp mod">
        <pc:chgData name="Young, Drew" userId="63131748-8c57-4d5f-9f1e-54869c36ef97" providerId="ADAL" clId="{245CF633-75B0-4621-B236-77B180FA2162}" dt="2024-08-23T14:56:34.686" v="1817" actId="20577"/>
        <pc:sldMkLst>
          <pc:docMk/>
          <pc:sldMk cId="280316088" sldId="299"/>
        </pc:sldMkLst>
        <pc:spChg chg="mod">
          <ac:chgData name="Young, Drew" userId="63131748-8c57-4d5f-9f1e-54869c36ef97" providerId="ADAL" clId="{245CF633-75B0-4621-B236-77B180FA2162}" dt="2024-08-23T14:53:45.222" v="1440" actId="14100"/>
          <ac:spMkLst>
            <pc:docMk/>
            <pc:sldMk cId="280316088" sldId="299"/>
            <ac:spMk id="3" creationId="{AB0AB2AC-B7E6-6849-9AE9-697369407F8F}"/>
          </ac:spMkLst>
        </pc:spChg>
        <pc:spChg chg="del mod">
          <ac:chgData name="Young, Drew" userId="63131748-8c57-4d5f-9f1e-54869c36ef97" providerId="ADAL" clId="{245CF633-75B0-4621-B236-77B180FA2162}" dt="2024-08-23T14:52:58.822" v="1345" actId="22"/>
          <ac:spMkLst>
            <pc:docMk/>
            <pc:sldMk cId="280316088" sldId="299"/>
            <ac:spMk id="5" creationId="{1B07C49E-AFFC-EC46-8930-E4D428F5F943}"/>
          </ac:spMkLst>
        </pc:spChg>
        <pc:spChg chg="add mod">
          <ac:chgData name="Young, Drew" userId="63131748-8c57-4d5f-9f1e-54869c36ef97" providerId="ADAL" clId="{245CF633-75B0-4621-B236-77B180FA2162}" dt="2024-08-23T14:56:34.686" v="1817" actId="20577"/>
          <ac:spMkLst>
            <pc:docMk/>
            <pc:sldMk cId="280316088" sldId="299"/>
            <ac:spMk id="8" creationId="{89FF71CE-A40C-B118-9065-5C11AD34F433}"/>
          </ac:spMkLst>
        </pc:spChg>
        <pc:picChg chg="add mod ord">
          <ac:chgData name="Young, Drew" userId="63131748-8c57-4d5f-9f1e-54869c36ef97" providerId="ADAL" clId="{245CF633-75B0-4621-B236-77B180FA2162}" dt="2024-08-23T14:53:16.598" v="1349" actId="14100"/>
          <ac:picMkLst>
            <pc:docMk/>
            <pc:sldMk cId="280316088" sldId="299"/>
            <ac:picMk id="7" creationId="{40DC0CF7-3CDE-168A-1F52-D2F22A9E2304}"/>
          </ac:picMkLst>
        </pc:picChg>
      </pc:sldChg>
      <pc:sldChg chg="addSp modSp mod">
        <pc:chgData name="Young, Drew" userId="63131748-8c57-4d5f-9f1e-54869c36ef97" providerId="ADAL" clId="{245CF633-75B0-4621-B236-77B180FA2162}" dt="2024-08-23T15:00:14.035" v="2259" actId="20577"/>
        <pc:sldMkLst>
          <pc:docMk/>
          <pc:sldMk cId="1385553969" sldId="302"/>
        </pc:sldMkLst>
        <pc:spChg chg="mod">
          <ac:chgData name="Young, Drew" userId="63131748-8c57-4d5f-9f1e-54869c36ef97" providerId="ADAL" clId="{245CF633-75B0-4621-B236-77B180FA2162}" dt="2024-08-23T14:56:59.205" v="1821" actId="20577"/>
          <ac:spMkLst>
            <pc:docMk/>
            <pc:sldMk cId="1385553969" sldId="302"/>
            <ac:spMk id="2" creationId="{8B78C759-C687-440F-8CAE-D3071F1AB630}"/>
          </ac:spMkLst>
        </pc:spChg>
        <pc:spChg chg="mod">
          <ac:chgData name="Young, Drew" userId="63131748-8c57-4d5f-9f1e-54869c36ef97" providerId="ADAL" clId="{245CF633-75B0-4621-B236-77B180FA2162}" dt="2024-08-23T15:00:14.035" v="2259" actId="20577"/>
          <ac:spMkLst>
            <pc:docMk/>
            <pc:sldMk cId="1385553969" sldId="302"/>
            <ac:spMk id="3" creationId="{AB0AB2AC-B7E6-6849-9AE9-697369407F8F}"/>
          </ac:spMkLst>
        </pc:spChg>
        <pc:picChg chg="add mod">
          <ac:chgData name="Young, Drew" userId="63131748-8c57-4d5f-9f1e-54869c36ef97" providerId="ADAL" clId="{245CF633-75B0-4621-B236-77B180FA2162}" dt="2024-08-23T14:57:21.326" v="1827" actId="14100"/>
          <ac:picMkLst>
            <pc:docMk/>
            <pc:sldMk cId="1385553969" sldId="302"/>
            <ac:picMk id="7" creationId="{F8E79719-F797-E93B-C522-8C042CAA9FF5}"/>
          </ac:picMkLst>
        </pc:picChg>
      </pc:sldChg>
      <pc:sldChg chg="addSp modSp mod modClrScheme chgLayout">
        <pc:chgData name="Young, Drew" userId="63131748-8c57-4d5f-9f1e-54869c36ef97" providerId="ADAL" clId="{245CF633-75B0-4621-B236-77B180FA2162}" dt="2024-08-27T17:31:59.269" v="3101" actId="20577"/>
        <pc:sldMkLst>
          <pc:docMk/>
          <pc:sldMk cId="334532777" sldId="303"/>
        </pc:sldMkLst>
        <pc:spChg chg="add mod ord">
          <ac:chgData name="Young, Drew" userId="63131748-8c57-4d5f-9f1e-54869c36ef97" providerId="ADAL" clId="{245CF633-75B0-4621-B236-77B180FA2162}" dt="2024-08-27T17:27:34.783" v="2741"/>
          <ac:spMkLst>
            <pc:docMk/>
            <pc:sldMk cId="334532777" sldId="303"/>
            <ac:spMk id="2" creationId="{A1D660FC-23ED-86F1-1D44-456D3256C684}"/>
          </ac:spMkLst>
        </pc:spChg>
        <pc:spChg chg="mod">
          <ac:chgData name="Young, Drew" userId="63131748-8c57-4d5f-9f1e-54869c36ef97" providerId="ADAL" clId="{245CF633-75B0-4621-B236-77B180FA2162}" dt="2024-08-27T17:27:33.386" v="2740" actId="20577"/>
          <ac:spMkLst>
            <pc:docMk/>
            <pc:sldMk cId="334532777" sldId="303"/>
            <ac:spMk id="3" creationId="{519FC08B-7D2E-43A5-A528-821DCDCCCC82}"/>
          </ac:spMkLst>
        </pc:spChg>
        <pc:spChg chg="mod ord">
          <ac:chgData name="Young, Drew" userId="63131748-8c57-4d5f-9f1e-54869c36ef97" providerId="ADAL" clId="{245CF633-75B0-4621-B236-77B180FA2162}" dt="2024-08-27T17:27:22.440" v="2739" actId="700"/>
          <ac:spMkLst>
            <pc:docMk/>
            <pc:sldMk cId="334532777" sldId="303"/>
            <ac:spMk id="4" creationId="{9ADB26FF-76AA-124F-92D8-C93C45D216A8}"/>
          </ac:spMkLst>
        </pc:spChg>
        <pc:spChg chg="mod ord">
          <ac:chgData name="Young, Drew" userId="63131748-8c57-4d5f-9f1e-54869c36ef97" providerId="ADAL" clId="{245CF633-75B0-4621-B236-77B180FA2162}" dt="2024-08-27T17:31:59.269" v="3101" actId="20577"/>
          <ac:spMkLst>
            <pc:docMk/>
            <pc:sldMk cId="334532777" sldId="303"/>
            <ac:spMk id="5" creationId="{1B07C49E-AFFC-EC46-8930-E4D428F5F943}"/>
          </ac:spMkLst>
        </pc:spChg>
        <pc:spChg chg="add mod ord">
          <ac:chgData name="Young, Drew" userId="63131748-8c57-4d5f-9f1e-54869c36ef97" providerId="ADAL" clId="{245CF633-75B0-4621-B236-77B180FA2162}" dt="2024-08-27T17:31:53.153" v="3097" actId="20577"/>
          <ac:spMkLst>
            <pc:docMk/>
            <pc:sldMk cId="334532777" sldId="303"/>
            <ac:spMk id="6" creationId="{91421EB4-253D-7FC6-3CDB-D261404E857D}"/>
          </ac:spMkLst>
        </pc:spChg>
      </pc:sldChg>
      <pc:sldChg chg="addSp modSp mod">
        <pc:chgData name="Young, Drew" userId="63131748-8c57-4d5f-9f1e-54869c36ef97" providerId="ADAL" clId="{245CF633-75B0-4621-B236-77B180FA2162}" dt="2024-08-27T18:45:50.838" v="3556" actId="255"/>
        <pc:sldMkLst>
          <pc:docMk/>
          <pc:sldMk cId="3869789237" sldId="304"/>
        </pc:sldMkLst>
        <pc:spChg chg="mod">
          <ac:chgData name="Young, Drew" userId="63131748-8c57-4d5f-9f1e-54869c36ef97" providerId="ADAL" clId="{245CF633-75B0-4621-B236-77B180FA2162}" dt="2024-08-27T18:45:50.838" v="3556" actId="255"/>
          <ac:spMkLst>
            <pc:docMk/>
            <pc:sldMk cId="3869789237" sldId="304"/>
            <ac:spMk id="3" creationId="{373827F3-F386-AA4E-80ED-D86DEF8C158D}"/>
          </ac:spMkLst>
        </pc:spChg>
        <pc:picChg chg="add mod">
          <ac:chgData name="Young, Drew" userId="63131748-8c57-4d5f-9f1e-54869c36ef97" providerId="ADAL" clId="{245CF633-75B0-4621-B236-77B180FA2162}" dt="2024-08-27T18:44:49.296" v="3543" actId="1076"/>
          <ac:picMkLst>
            <pc:docMk/>
            <pc:sldMk cId="3869789237" sldId="304"/>
            <ac:picMk id="6" creationId="{B45D0073-181B-A520-CC23-44FD7CDCE9B5}"/>
          </ac:picMkLst>
        </pc:picChg>
      </pc:sldChg>
      <pc:sldChg chg="addSp modSp mod">
        <pc:chgData name="Young, Drew" userId="63131748-8c57-4d5f-9f1e-54869c36ef97" providerId="ADAL" clId="{245CF633-75B0-4621-B236-77B180FA2162}" dt="2024-08-27T19:16:24.520" v="3754" actId="20577"/>
        <pc:sldMkLst>
          <pc:docMk/>
          <pc:sldMk cId="80090182" sldId="305"/>
        </pc:sldMkLst>
        <pc:spChg chg="mod">
          <ac:chgData name="Young, Drew" userId="63131748-8c57-4d5f-9f1e-54869c36ef97" providerId="ADAL" clId="{245CF633-75B0-4621-B236-77B180FA2162}" dt="2024-08-27T19:16:24.520" v="3754" actId="20577"/>
          <ac:spMkLst>
            <pc:docMk/>
            <pc:sldMk cId="80090182" sldId="305"/>
            <ac:spMk id="3" creationId="{373827F3-F386-AA4E-80ED-D86DEF8C158D}"/>
          </ac:spMkLst>
        </pc:spChg>
        <pc:picChg chg="add mod">
          <ac:chgData name="Young, Drew" userId="63131748-8c57-4d5f-9f1e-54869c36ef97" providerId="ADAL" clId="{245CF633-75B0-4621-B236-77B180FA2162}" dt="2024-08-27T19:07:38.212" v="3560" actId="1076"/>
          <ac:picMkLst>
            <pc:docMk/>
            <pc:sldMk cId="80090182" sldId="305"/>
            <ac:picMk id="6" creationId="{F4358834-D8D2-65E9-A81C-B49175E6FE35}"/>
          </ac:picMkLst>
        </pc:picChg>
      </pc:sldChg>
      <pc:sldChg chg="addSp modSp mod">
        <pc:chgData name="Young, Drew" userId="63131748-8c57-4d5f-9f1e-54869c36ef97" providerId="ADAL" clId="{245CF633-75B0-4621-B236-77B180FA2162}" dt="2024-08-27T19:23:05.128" v="4539" actId="20577"/>
        <pc:sldMkLst>
          <pc:docMk/>
          <pc:sldMk cId="3145340593" sldId="306"/>
        </pc:sldMkLst>
        <pc:spChg chg="mod">
          <ac:chgData name="Young, Drew" userId="63131748-8c57-4d5f-9f1e-54869c36ef97" providerId="ADAL" clId="{245CF633-75B0-4621-B236-77B180FA2162}" dt="2024-08-27T19:23:05.128" v="4539" actId="20577"/>
          <ac:spMkLst>
            <pc:docMk/>
            <pc:sldMk cId="3145340593" sldId="306"/>
            <ac:spMk id="3" creationId="{373827F3-F386-AA4E-80ED-D86DEF8C158D}"/>
          </ac:spMkLst>
        </pc:spChg>
        <pc:picChg chg="add mod">
          <ac:chgData name="Young, Drew" userId="63131748-8c57-4d5f-9f1e-54869c36ef97" providerId="ADAL" clId="{245CF633-75B0-4621-B236-77B180FA2162}" dt="2024-08-27T19:20:41.454" v="4088" actId="14100"/>
          <ac:picMkLst>
            <pc:docMk/>
            <pc:sldMk cId="3145340593" sldId="306"/>
            <ac:picMk id="6" creationId="{BF9F5110-284F-7DAB-FABE-FACB6BE09D0D}"/>
          </ac:picMkLst>
        </pc:picChg>
      </pc:sldChg>
      <pc:sldChg chg="addSp modSp mod">
        <pc:chgData name="Young, Drew" userId="63131748-8c57-4d5f-9f1e-54869c36ef97" providerId="ADAL" clId="{245CF633-75B0-4621-B236-77B180FA2162}" dt="2024-08-27T19:19:56.796" v="4085" actId="255"/>
        <pc:sldMkLst>
          <pc:docMk/>
          <pc:sldMk cId="1106727586" sldId="307"/>
        </pc:sldMkLst>
        <pc:spChg chg="mod">
          <ac:chgData name="Young, Drew" userId="63131748-8c57-4d5f-9f1e-54869c36ef97" providerId="ADAL" clId="{245CF633-75B0-4621-B236-77B180FA2162}" dt="2024-08-27T19:19:56.796" v="4085" actId="255"/>
          <ac:spMkLst>
            <pc:docMk/>
            <pc:sldMk cId="1106727586" sldId="307"/>
            <ac:spMk id="3" creationId="{373827F3-F386-AA4E-80ED-D86DEF8C158D}"/>
          </ac:spMkLst>
        </pc:spChg>
        <pc:picChg chg="add mod">
          <ac:chgData name="Young, Drew" userId="63131748-8c57-4d5f-9f1e-54869c36ef97" providerId="ADAL" clId="{245CF633-75B0-4621-B236-77B180FA2162}" dt="2024-08-27T19:16:59.988" v="3757" actId="14100"/>
          <ac:picMkLst>
            <pc:docMk/>
            <pc:sldMk cId="1106727586" sldId="307"/>
            <ac:picMk id="6" creationId="{841863A4-02A7-9778-3A48-DB508A7A93A0}"/>
          </ac:picMkLst>
        </pc:picChg>
      </pc:sldChg>
      <pc:sldChg chg="addSp modSp mod">
        <pc:chgData name="Young, Drew" userId="63131748-8c57-4d5f-9f1e-54869c36ef97" providerId="ADAL" clId="{245CF633-75B0-4621-B236-77B180FA2162}" dt="2024-08-27T19:27:22.134" v="4835" actId="20577"/>
        <pc:sldMkLst>
          <pc:docMk/>
          <pc:sldMk cId="706594483" sldId="308"/>
        </pc:sldMkLst>
        <pc:spChg chg="mod">
          <ac:chgData name="Young, Drew" userId="63131748-8c57-4d5f-9f1e-54869c36ef97" providerId="ADAL" clId="{245CF633-75B0-4621-B236-77B180FA2162}" dt="2024-08-27T19:27:22.134" v="4835" actId="20577"/>
          <ac:spMkLst>
            <pc:docMk/>
            <pc:sldMk cId="706594483" sldId="308"/>
            <ac:spMk id="3" creationId="{373827F3-F386-AA4E-80ED-D86DEF8C158D}"/>
          </ac:spMkLst>
        </pc:spChg>
        <pc:picChg chg="add mod">
          <ac:chgData name="Young, Drew" userId="63131748-8c57-4d5f-9f1e-54869c36ef97" providerId="ADAL" clId="{245CF633-75B0-4621-B236-77B180FA2162}" dt="2024-08-27T19:23:37.456" v="4542" actId="14100"/>
          <ac:picMkLst>
            <pc:docMk/>
            <pc:sldMk cId="706594483" sldId="308"/>
            <ac:picMk id="6" creationId="{63710160-566D-8B47-6F6C-7F2337933F74}"/>
          </ac:picMkLst>
        </pc:picChg>
      </pc:sldChg>
      <pc:sldChg chg="addSp modSp mod">
        <pc:chgData name="Young, Drew" userId="63131748-8c57-4d5f-9f1e-54869c36ef97" providerId="ADAL" clId="{245CF633-75B0-4621-B236-77B180FA2162}" dt="2024-08-27T19:31:32.348" v="4939" actId="207"/>
        <pc:sldMkLst>
          <pc:docMk/>
          <pc:sldMk cId="1794738657" sldId="309"/>
        </pc:sldMkLst>
        <pc:spChg chg="mod">
          <ac:chgData name="Young, Drew" userId="63131748-8c57-4d5f-9f1e-54869c36ef97" providerId="ADAL" clId="{245CF633-75B0-4621-B236-77B180FA2162}" dt="2024-08-27T19:31:32.348" v="4939" actId="207"/>
          <ac:spMkLst>
            <pc:docMk/>
            <pc:sldMk cId="1794738657" sldId="309"/>
            <ac:spMk id="3" creationId="{557C8CBA-1A0E-4CDF-A451-7AAA44D39839}"/>
          </ac:spMkLst>
        </pc:spChg>
        <pc:picChg chg="add mod">
          <ac:chgData name="Young, Drew" userId="63131748-8c57-4d5f-9f1e-54869c36ef97" providerId="ADAL" clId="{245CF633-75B0-4621-B236-77B180FA2162}" dt="2024-08-27T19:30:20.464" v="4934" actId="1076"/>
          <ac:picMkLst>
            <pc:docMk/>
            <pc:sldMk cId="1794738657" sldId="309"/>
            <ac:picMk id="6" creationId="{3495EA45-8232-4598-E5E1-C36743E6A6CB}"/>
          </ac:picMkLst>
        </pc:picChg>
      </pc:sldChg>
      <pc:sldChg chg="addSp modSp mod">
        <pc:chgData name="Young, Drew" userId="63131748-8c57-4d5f-9f1e-54869c36ef97" providerId="ADAL" clId="{245CF633-75B0-4621-B236-77B180FA2162}" dt="2024-08-27T19:32:50.288" v="5014" actId="20577"/>
        <pc:sldMkLst>
          <pc:docMk/>
          <pc:sldMk cId="4010014743" sldId="310"/>
        </pc:sldMkLst>
        <pc:spChg chg="mod">
          <ac:chgData name="Young, Drew" userId="63131748-8c57-4d5f-9f1e-54869c36ef97" providerId="ADAL" clId="{245CF633-75B0-4621-B236-77B180FA2162}" dt="2024-08-27T19:32:50.288" v="5014" actId="20577"/>
          <ac:spMkLst>
            <pc:docMk/>
            <pc:sldMk cId="4010014743" sldId="310"/>
            <ac:spMk id="5" creationId="{1B07C49E-AFFC-EC46-8930-E4D428F5F943}"/>
          </ac:spMkLst>
        </pc:spChg>
        <pc:picChg chg="add mod">
          <ac:chgData name="Young, Drew" userId="63131748-8c57-4d5f-9f1e-54869c36ef97" providerId="ADAL" clId="{245CF633-75B0-4621-B236-77B180FA2162}" dt="2024-08-27T19:32:19.880" v="4944" actId="1076"/>
          <ac:picMkLst>
            <pc:docMk/>
            <pc:sldMk cId="4010014743" sldId="310"/>
            <ac:picMk id="6" creationId="{F842F2D9-8647-C5E0-AB15-06B9950DA6C7}"/>
          </ac:picMkLst>
        </pc:picChg>
      </pc:sldChg>
      <pc:sldChg chg="addSp modSp mod">
        <pc:chgData name="Young, Drew" userId="63131748-8c57-4d5f-9f1e-54869c36ef97" providerId="ADAL" clId="{245CF633-75B0-4621-B236-77B180FA2162}" dt="2024-08-27T19:39:31.142" v="5022" actId="20577"/>
        <pc:sldMkLst>
          <pc:docMk/>
          <pc:sldMk cId="2735560525" sldId="311"/>
        </pc:sldMkLst>
        <pc:spChg chg="mod">
          <ac:chgData name="Young, Drew" userId="63131748-8c57-4d5f-9f1e-54869c36ef97" providerId="ADAL" clId="{245CF633-75B0-4621-B236-77B180FA2162}" dt="2024-08-27T19:39:31.142" v="5022" actId="20577"/>
          <ac:spMkLst>
            <pc:docMk/>
            <pc:sldMk cId="2735560525" sldId="311"/>
            <ac:spMk id="5" creationId="{1B07C49E-AFFC-EC46-8930-E4D428F5F943}"/>
          </ac:spMkLst>
        </pc:spChg>
        <pc:picChg chg="add mod">
          <ac:chgData name="Young, Drew" userId="63131748-8c57-4d5f-9f1e-54869c36ef97" providerId="ADAL" clId="{245CF633-75B0-4621-B236-77B180FA2162}" dt="2024-08-27T19:33:31.070" v="5017" actId="14100"/>
          <ac:picMkLst>
            <pc:docMk/>
            <pc:sldMk cId="2735560525" sldId="311"/>
            <ac:picMk id="6" creationId="{D072B709-04FA-D4F6-C1CB-B2E2D7E3C91C}"/>
          </ac:picMkLst>
        </pc:picChg>
      </pc:sldChg>
      <pc:sldChg chg="addSp modSp mod">
        <pc:chgData name="Young, Drew" userId="63131748-8c57-4d5f-9f1e-54869c36ef97" providerId="ADAL" clId="{245CF633-75B0-4621-B236-77B180FA2162}" dt="2024-08-27T19:43:30.143" v="5114" actId="20577"/>
        <pc:sldMkLst>
          <pc:docMk/>
          <pc:sldMk cId="1434679925" sldId="312"/>
        </pc:sldMkLst>
        <pc:spChg chg="mod">
          <ac:chgData name="Young, Drew" userId="63131748-8c57-4d5f-9f1e-54869c36ef97" providerId="ADAL" clId="{245CF633-75B0-4621-B236-77B180FA2162}" dt="2024-08-27T19:43:30.143" v="5114" actId="20577"/>
          <ac:spMkLst>
            <pc:docMk/>
            <pc:sldMk cId="1434679925" sldId="312"/>
            <ac:spMk id="5" creationId="{1B07C49E-AFFC-EC46-8930-E4D428F5F943}"/>
          </ac:spMkLst>
        </pc:spChg>
        <pc:picChg chg="add mod">
          <ac:chgData name="Young, Drew" userId="63131748-8c57-4d5f-9f1e-54869c36ef97" providerId="ADAL" clId="{245CF633-75B0-4621-B236-77B180FA2162}" dt="2024-08-27T19:43:09.948" v="5027" actId="1076"/>
          <ac:picMkLst>
            <pc:docMk/>
            <pc:sldMk cId="1434679925" sldId="312"/>
            <ac:picMk id="6" creationId="{A99F12A1-1CF1-7990-0C01-E9D9F873ED08}"/>
          </ac:picMkLst>
        </pc:picChg>
      </pc:sldChg>
      <pc:sldChg chg="addSp modSp mod">
        <pc:chgData name="Young, Drew" userId="63131748-8c57-4d5f-9f1e-54869c36ef97" providerId="ADAL" clId="{245CF633-75B0-4621-B236-77B180FA2162}" dt="2024-08-27T19:50:04.873" v="5437" actId="255"/>
        <pc:sldMkLst>
          <pc:docMk/>
          <pc:sldMk cId="1756972646" sldId="313"/>
        </pc:sldMkLst>
        <pc:spChg chg="mod">
          <ac:chgData name="Young, Drew" userId="63131748-8c57-4d5f-9f1e-54869c36ef97" providerId="ADAL" clId="{245CF633-75B0-4621-B236-77B180FA2162}" dt="2024-08-27T19:50:04.873" v="5437" actId="255"/>
          <ac:spMkLst>
            <pc:docMk/>
            <pc:sldMk cId="1756972646" sldId="313"/>
            <ac:spMk id="5" creationId="{1B07C49E-AFFC-EC46-8930-E4D428F5F943}"/>
          </ac:spMkLst>
        </pc:spChg>
        <pc:picChg chg="add mod">
          <ac:chgData name="Young, Drew" userId="63131748-8c57-4d5f-9f1e-54869c36ef97" providerId="ADAL" clId="{245CF633-75B0-4621-B236-77B180FA2162}" dt="2024-08-27T19:49:06.780" v="5291" actId="1076"/>
          <ac:picMkLst>
            <pc:docMk/>
            <pc:sldMk cId="1756972646" sldId="313"/>
            <ac:picMk id="6" creationId="{DE754715-856A-F43F-2286-6B0B7B324D31}"/>
          </ac:picMkLst>
        </pc:picChg>
      </pc:sldChg>
      <pc:sldChg chg="addSp modSp mod">
        <pc:chgData name="Young, Drew" userId="63131748-8c57-4d5f-9f1e-54869c36ef97" providerId="ADAL" clId="{245CF633-75B0-4621-B236-77B180FA2162}" dt="2024-08-27T19:48:17.661" v="5285" actId="20577"/>
        <pc:sldMkLst>
          <pc:docMk/>
          <pc:sldMk cId="639399535" sldId="314"/>
        </pc:sldMkLst>
        <pc:spChg chg="mod">
          <ac:chgData name="Young, Drew" userId="63131748-8c57-4d5f-9f1e-54869c36ef97" providerId="ADAL" clId="{245CF633-75B0-4621-B236-77B180FA2162}" dt="2024-08-27T19:48:17.661" v="5285" actId="20577"/>
          <ac:spMkLst>
            <pc:docMk/>
            <pc:sldMk cId="639399535" sldId="314"/>
            <ac:spMk id="5" creationId="{1B07C49E-AFFC-EC46-8930-E4D428F5F943}"/>
          </ac:spMkLst>
        </pc:spChg>
        <pc:picChg chg="add mod">
          <ac:chgData name="Young, Drew" userId="63131748-8c57-4d5f-9f1e-54869c36ef97" providerId="ADAL" clId="{245CF633-75B0-4621-B236-77B180FA2162}" dt="2024-08-27T19:47:28.089" v="5116" actId="1076"/>
          <ac:picMkLst>
            <pc:docMk/>
            <pc:sldMk cId="639399535" sldId="314"/>
            <ac:picMk id="3" creationId="{D6939ABA-B050-0791-C4AF-D242825C24B4}"/>
          </ac:picMkLst>
        </pc:picChg>
      </pc:sldChg>
      <pc:sldChg chg="addSp delSp modSp mod">
        <pc:chgData name="Young, Drew" userId="63131748-8c57-4d5f-9f1e-54869c36ef97" providerId="ADAL" clId="{245CF633-75B0-4621-B236-77B180FA2162}" dt="2024-08-27T19:53:03.511" v="5555" actId="1076"/>
        <pc:sldMkLst>
          <pc:docMk/>
          <pc:sldMk cId="3566646398" sldId="315"/>
        </pc:sldMkLst>
        <pc:spChg chg="mod">
          <ac:chgData name="Young, Drew" userId="63131748-8c57-4d5f-9f1e-54869c36ef97" providerId="ADAL" clId="{245CF633-75B0-4621-B236-77B180FA2162}" dt="2024-08-27T19:51:56.711" v="5545" actId="20577"/>
          <ac:spMkLst>
            <pc:docMk/>
            <pc:sldMk cId="3566646398" sldId="315"/>
            <ac:spMk id="5" creationId="{1B07C49E-AFFC-EC46-8930-E4D428F5F943}"/>
          </ac:spMkLst>
        </pc:spChg>
        <pc:picChg chg="add del mod">
          <ac:chgData name="Young, Drew" userId="63131748-8c57-4d5f-9f1e-54869c36ef97" providerId="ADAL" clId="{245CF633-75B0-4621-B236-77B180FA2162}" dt="2024-08-27T19:50:36.060" v="5441" actId="478"/>
          <ac:picMkLst>
            <pc:docMk/>
            <pc:sldMk cId="3566646398" sldId="315"/>
            <ac:picMk id="6" creationId="{09EBD7CB-A3AD-C02E-AA1D-54DFC8A57128}"/>
          </ac:picMkLst>
        </pc:picChg>
        <pc:picChg chg="add mod">
          <ac:chgData name="Young, Drew" userId="63131748-8c57-4d5f-9f1e-54869c36ef97" providerId="ADAL" clId="{245CF633-75B0-4621-B236-77B180FA2162}" dt="2024-08-27T19:53:03.511" v="5555" actId="1076"/>
          <ac:picMkLst>
            <pc:docMk/>
            <pc:sldMk cId="3566646398" sldId="315"/>
            <ac:picMk id="8" creationId="{B2F87871-9A8E-FABA-E040-AD7FED6A9EAE}"/>
          </ac:picMkLst>
        </pc:picChg>
        <pc:picChg chg="add del mod">
          <ac:chgData name="Young, Drew" userId="63131748-8c57-4d5f-9f1e-54869c36ef97" providerId="ADAL" clId="{245CF633-75B0-4621-B236-77B180FA2162}" dt="2024-08-27T19:52:51.508" v="5548" actId="478"/>
          <ac:picMkLst>
            <pc:docMk/>
            <pc:sldMk cId="3566646398" sldId="315"/>
            <ac:picMk id="10" creationId="{613161E3-0AEF-E4C8-C012-705F1833767E}"/>
          </ac:picMkLst>
        </pc:picChg>
        <pc:picChg chg="add mod">
          <ac:chgData name="Young, Drew" userId="63131748-8c57-4d5f-9f1e-54869c36ef97" providerId="ADAL" clId="{245CF633-75B0-4621-B236-77B180FA2162}" dt="2024-08-27T19:53:01.246" v="5554" actId="1076"/>
          <ac:picMkLst>
            <pc:docMk/>
            <pc:sldMk cId="3566646398" sldId="315"/>
            <ac:picMk id="12" creationId="{C486C4DE-8A53-8CB6-A382-9CCF2AD7EF2D}"/>
          </ac:picMkLst>
        </pc:picChg>
      </pc:sldChg>
      <pc:sldChg chg="addSp modSp mod">
        <pc:chgData name="Young, Drew" userId="63131748-8c57-4d5f-9f1e-54869c36ef97" providerId="ADAL" clId="{245CF633-75B0-4621-B236-77B180FA2162}" dt="2024-08-27T19:56:33.631" v="5641" actId="1076"/>
        <pc:sldMkLst>
          <pc:docMk/>
          <pc:sldMk cId="1398439132" sldId="316"/>
        </pc:sldMkLst>
        <pc:spChg chg="mod">
          <ac:chgData name="Young, Drew" userId="63131748-8c57-4d5f-9f1e-54869c36ef97" providerId="ADAL" clId="{245CF633-75B0-4621-B236-77B180FA2162}" dt="2024-08-27T19:54:44.371" v="5638" actId="33524"/>
          <ac:spMkLst>
            <pc:docMk/>
            <pc:sldMk cId="1398439132" sldId="316"/>
            <ac:spMk id="5" creationId="{1B07C49E-AFFC-EC46-8930-E4D428F5F943}"/>
          </ac:spMkLst>
        </pc:spChg>
        <pc:picChg chg="add mod">
          <ac:chgData name="Young, Drew" userId="63131748-8c57-4d5f-9f1e-54869c36ef97" providerId="ADAL" clId="{245CF633-75B0-4621-B236-77B180FA2162}" dt="2024-08-27T19:56:33.631" v="5641" actId="1076"/>
          <ac:picMkLst>
            <pc:docMk/>
            <pc:sldMk cId="1398439132" sldId="316"/>
            <ac:picMk id="6" creationId="{9187BC5D-DB29-244B-D6AD-01F789E86E9A}"/>
          </ac:picMkLst>
        </pc:picChg>
        <pc:picChg chg="add mod">
          <ac:chgData name="Young, Drew" userId="63131748-8c57-4d5f-9f1e-54869c36ef97" providerId="ADAL" clId="{245CF633-75B0-4621-B236-77B180FA2162}" dt="2024-08-27T19:56:29.629" v="5640" actId="1076"/>
          <ac:picMkLst>
            <pc:docMk/>
            <pc:sldMk cId="1398439132" sldId="316"/>
            <ac:picMk id="8" creationId="{CE4C3F7C-F68D-2A39-F753-36401922982B}"/>
          </ac:picMkLst>
        </pc:picChg>
      </pc:sldChg>
      <pc:sldChg chg="addSp modSp mod">
        <pc:chgData name="Young, Drew" userId="63131748-8c57-4d5f-9f1e-54869c36ef97" providerId="ADAL" clId="{245CF633-75B0-4621-B236-77B180FA2162}" dt="2024-08-27T19:59:15.902" v="5759" actId="1076"/>
        <pc:sldMkLst>
          <pc:docMk/>
          <pc:sldMk cId="3975168428" sldId="317"/>
        </pc:sldMkLst>
        <pc:spChg chg="mod">
          <ac:chgData name="Young, Drew" userId="63131748-8c57-4d5f-9f1e-54869c36ef97" providerId="ADAL" clId="{245CF633-75B0-4621-B236-77B180FA2162}" dt="2024-08-27T19:57:49.008" v="5757" actId="20577"/>
          <ac:spMkLst>
            <pc:docMk/>
            <pc:sldMk cId="3975168428" sldId="317"/>
            <ac:spMk id="5" creationId="{1B07C49E-AFFC-EC46-8930-E4D428F5F943}"/>
          </ac:spMkLst>
        </pc:spChg>
        <pc:picChg chg="add mod">
          <ac:chgData name="Young, Drew" userId="63131748-8c57-4d5f-9f1e-54869c36ef97" providerId="ADAL" clId="{245CF633-75B0-4621-B236-77B180FA2162}" dt="2024-08-27T19:57:06.981" v="5643" actId="1076"/>
          <ac:picMkLst>
            <pc:docMk/>
            <pc:sldMk cId="3975168428" sldId="317"/>
            <ac:picMk id="6" creationId="{127B0DC5-4933-5320-8711-0ED044DEF4F4}"/>
          </ac:picMkLst>
        </pc:picChg>
        <pc:picChg chg="add mod">
          <ac:chgData name="Young, Drew" userId="63131748-8c57-4d5f-9f1e-54869c36ef97" providerId="ADAL" clId="{245CF633-75B0-4621-B236-77B180FA2162}" dt="2024-08-27T19:59:15.902" v="5759" actId="1076"/>
          <ac:picMkLst>
            <pc:docMk/>
            <pc:sldMk cId="3975168428" sldId="317"/>
            <ac:picMk id="8" creationId="{C8CBF2A1-1889-CFF5-FC8F-8E71C6387446}"/>
          </ac:picMkLst>
        </pc:picChg>
      </pc:sldChg>
      <pc:sldChg chg="addSp modSp mod">
        <pc:chgData name="Young, Drew" userId="63131748-8c57-4d5f-9f1e-54869c36ef97" providerId="ADAL" clId="{245CF633-75B0-4621-B236-77B180FA2162}" dt="2024-08-27T20:03:59.852" v="5906" actId="255"/>
        <pc:sldMkLst>
          <pc:docMk/>
          <pc:sldMk cId="239597884" sldId="318"/>
        </pc:sldMkLst>
        <pc:spChg chg="mod">
          <ac:chgData name="Young, Drew" userId="63131748-8c57-4d5f-9f1e-54869c36ef97" providerId="ADAL" clId="{245CF633-75B0-4621-B236-77B180FA2162}" dt="2024-08-27T20:03:59.852" v="5906" actId="255"/>
          <ac:spMkLst>
            <pc:docMk/>
            <pc:sldMk cId="239597884" sldId="318"/>
            <ac:spMk id="8" creationId="{2E0ECA32-E146-40DA-85CD-9677244BC3EC}"/>
          </ac:spMkLst>
        </pc:spChg>
        <pc:picChg chg="add mod">
          <ac:chgData name="Young, Drew" userId="63131748-8c57-4d5f-9f1e-54869c36ef97" providerId="ADAL" clId="{245CF633-75B0-4621-B236-77B180FA2162}" dt="2024-08-27T20:03:27.259" v="5899" actId="1076"/>
          <ac:picMkLst>
            <pc:docMk/>
            <pc:sldMk cId="239597884" sldId="318"/>
            <ac:picMk id="4" creationId="{F2888FA0-F7B4-DAE1-9E9B-4BC1471C9FF9}"/>
          </ac:picMkLst>
        </pc:picChg>
      </pc:sldChg>
      <pc:sldChg chg="del">
        <pc:chgData name="Young, Drew" userId="63131748-8c57-4d5f-9f1e-54869c36ef97" providerId="ADAL" clId="{245CF633-75B0-4621-B236-77B180FA2162}" dt="2024-08-27T21:08:44.959" v="8519" actId="2696"/>
        <pc:sldMkLst>
          <pc:docMk/>
          <pc:sldMk cId="232499080" sldId="319"/>
        </pc:sldMkLst>
      </pc:sldChg>
      <pc:sldChg chg="addSp modSp mod">
        <pc:chgData name="Young, Drew" userId="63131748-8c57-4d5f-9f1e-54869c36ef97" providerId="ADAL" clId="{245CF633-75B0-4621-B236-77B180FA2162}" dt="2024-08-27T20:42:47.848" v="6721" actId="20577"/>
        <pc:sldMkLst>
          <pc:docMk/>
          <pc:sldMk cId="3645034231" sldId="320"/>
        </pc:sldMkLst>
        <pc:spChg chg="mod">
          <ac:chgData name="Young, Drew" userId="63131748-8c57-4d5f-9f1e-54869c36ef97" providerId="ADAL" clId="{245CF633-75B0-4621-B236-77B180FA2162}" dt="2024-08-27T20:42:47.848" v="6721" actId="20577"/>
          <ac:spMkLst>
            <pc:docMk/>
            <pc:sldMk cId="3645034231" sldId="320"/>
            <ac:spMk id="5" creationId="{1B07C49E-AFFC-EC46-8930-E4D428F5F943}"/>
          </ac:spMkLst>
        </pc:spChg>
        <pc:picChg chg="add mod">
          <ac:chgData name="Young, Drew" userId="63131748-8c57-4d5f-9f1e-54869c36ef97" providerId="ADAL" clId="{245CF633-75B0-4621-B236-77B180FA2162}" dt="2024-08-27T20:41:29.050" v="6535" actId="14100"/>
          <ac:picMkLst>
            <pc:docMk/>
            <pc:sldMk cId="3645034231" sldId="320"/>
            <ac:picMk id="3" creationId="{9CC4029D-556C-4ECE-CA6F-8D281BE56BB1}"/>
          </ac:picMkLst>
        </pc:picChg>
      </pc:sldChg>
      <pc:sldChg chg="addSp modSp mod">
        <pc:chgData name="Young, Drew" userId="63131748-8c57-4d5f-9f1e-54869c36ef97" providerId="ADAL" clId="{245CF633-75B0-4621-B236-77B180FA2162}" dt="2024-08-27T20:34:03.959" v="6044" actId="20577"/>
        <pc:sldMkLst>
          <pc:docMk/>
          <pc:sldMk cId="700132931" sldId="322"/>
        </pc:sldMkLst>
        <pc:spChg chg="mod">
          <ac:chgData name="Young, Drew" userId="63131748-8c57-4d5f-9f1e-54869c36ef97" providerId="ADAL" clId="{245CF633-75B0-4621-B236-77B180FA2162}" dt="2024-08-27T20:33:27.400" v="5979" actId="5793"/>
          <ac:spMkLst>
            <pc:docMk/>
            <pc:sldMk cId="700132931" sldId="322"/>
            <ac:spMk id="5" creationId="{85D9F803-CDBC-C74C-AF1B-2B5937D1C241}"/>
          </ac:spMkLst>
        </pc:spChg>
        <pc:spChg chg="mod">
          <ac:chgData name="Young, Drew" userId="63131748-8c57-4d5f-9f1e-54869c36ef97" providerId="ADAL" clId="{245CF633-75B0-4621-B236-77B180FA2162}" dt="2024-08-27T20:34:03.959" v="6044" actId="20577"/>
          <ac:spMkLst>
            <pc:docMk/>
            <pc:sldMk cId="700132931" sldId="322"/>
            <ac:spMk id="8" creationId="{9456A072-47A6-4424-9ABE-F398119040DD}"/>
          </ac:spMkLst>
        </pc:spChg>
        <pc:picChg chg="add mod">
          <ac:chgData name="Young, Drew" userId="63131748-8c57-4d5f-9f1e-54869c36ef97" providerId="ADAL" clId="{245CF633-75B0-4621-B236-77B180FA2162}" dt="2024-08-27T20:33:29.928" v="5980" actId="1076"/>
          <ac:picMkLst>
            <pc:docMk/>
            <pc:sldMk cId="700132931" sldId="322"/>
            <ac:picMk id="4" creationId="{5E8C2AA9-C1AA-9B54-D737-6126939C263B}"/>
          </ac:picMkLst>
        </pc:picChg>
      </pc:sldChg>
      <pc:sldChg chg="addSp delSp modSp mod">
        <pc:chgData name="Young, Drew" userId="63131748-8c57-4d5f-9f1e-54869c36ef97" providerId="ADAL" clId="{245CF633-75B0-4621-B236-77B180FA2162}" dt="2024-08-27T20:35:02.786" v="6094" actId="20577"/>
        <pc:sldMkLst>
          <pc:docMk/>
          <pc:sldMk cId="1866160706" sldId="323"/>
        </pc:sldMkLst>
        <pc:spChg chg="del mod">
          <ac:chgData name="Young, Drew" userId="63131748-8c57-4d5f-9f1e-54869c36ef97" providerId="ADAL" clId="{245CF633-75B0-4621-B236-77B180FA2162}" dt="2024-08-27T20:34:28.486" v="6047" actId="22"/>
          <ac:spMkLst>
            <pc:docMk/>
            <pc:sldMk cId="1866160706" sldId="323"/>
            <ac:spMk id="5" creationId="{85D9F803-CDBC-C74C-AF1B-2B5937D1C241}"/>
          </ac:spMkLst>
        </pc:spChg>
        <pc:spChg chg="mod">
          <ac:chgData name="Young, Drew" userId="63131748-8c57-4d5f-9f1e-54869c36ef97" providerId="ADAL" clId="{245CF633-75B0-4621-B236-77B180FA2162}" dt="2024-08-27T20:35:02.786" v="6094" actId="20577"/>
          <ac:spMkLst>
            <pc:docMk/>
            <pc:sldMk cId="1866160706" sldId="323"/>
            <ac:spMk id="8" creationId="{4EF94599-779E-457E-B57B-6063EBF7A840}"/>
          </ac:spMkLst>
        </pc:spChg>
        <pc:picChg chg="add mod ord">
          <ac:chgData name="Young, Drew" userId="63131748-8c57-4d5f-9f1e-54869c36ef97" providerId="ADAL" clId="{245CF633-75B0-4621-B236-77B180FA2162}" dt="2024-08-27T20:34:43.087" v="6052" actId="1076"/>
          <ac:picMkLst>
            <pc:docMk/>
            <pc:sldMk cId="1866160706" sldId="323"/>
            <ac:picMk id="4" creationId="{B6A95103-D633-B06C-4150-82F3B51B7681}"/>
          </ac:picMkLst>
        </pc:picChg>
      </pc:sldChg>
      <pc:sldChg chg="addSp modSp mod">
        <pc:chgData name="Young, Drew" userId="63131748-8c57-4d5f-9f1e-54869c36ef97" providerId="ADAL" clId="{245CF633-75B0-4621-B236-77B180FA2162}" dt="2024-08-27T20:38:10.512" v="6270" actId="20577"/>
        <pc:sldMkLst>
          <pc:docMk/>
          <pc:sldMk cId="252359608" sldId="324"/>
        </pc:sldMkLst>
        <pc:spChg chg="mod">
          <ac:chgData name="Young, Drew" userId="63131748-8c57-4d5f-9f1e-54869c36ef97" providerId="ADAL" clId="{245CF633-75B0-4621-B236-77B180FA2162}" dt="2024-08-27T20:38:10.512" v="6270" actId="20577"/>
          <ac:spMkLst>
            <pc:docMk/>
            <pc:sldMk cId="252359608" sldId="324"/>
            <ac:spMk id="5" creationId="{85D9F803-CDBC-C74C-AF1B-2B5937D1C241}"/>
          </ac:spMkLst>
        </pc:spChg>
        <pc:spChg chg="mod">
          <ac:chgData name="Young, Drew" userId="63131748-8c57-4d5f-9f1e-54869c36ef97" providerId="ADAL" clId="{245CF633-75B0-4621-B236-77B180FA2162}" dt="2024-08-27T20:37:13.159" v="6165" actId="27636"/>
          <ac:spMkLst>
            <pc:docMk/>
            <pc:sldMk cId="252359608" sldId="324"/>
            <ac:spMk id="12" creationId="{4D271BF5-BAA1-4CEB-A575-76A097FABBBA}"/>
          </ac:spMkLst>
        </pc:spChg>
        <pc:picChg chg="add mod">
          <ac:chgData name="Young, Drew" userId="63131748-8c57-4d5f-9f1e-54869c36ef97" providerId="ADAL" clId="{245CF633-75B0-4621-B236-77B180FA2162}" dt="2024-08-27T20:36:16.214" v="6098" actId="1076"/>
          <ac:picMkLst>
            <pc:docMk/>
            <pc:sldMk cId="252359608" sldId="324"/>
            <ac:picMk id="4" creationId="{8382E1CB-EF7E-D772-78C8-6F648B40F037}"/>
          </ac:picMkLst>
        </pc:picChg>
        <pc:picChg chg="add mod">
          <ac:chgData name="Young, Drew" userId="63131748-8c57-4d5f-9f1e-54869c36ef97" providerId="ADAL" clId="{245CF633-75B0-4621-B236-77B180FA2162}" dt="2024-08-27T20:36:39.557" v="6101" actId="1076"/>
          <ac:picMkLst>
            <pc:docMk/>
            <pc:sldMk cId="252359608" sldId="324"/>
            <ac:picMk id="7" creationId="{DB5F9529-058A-F89D-D985-9EBE2188A032}"/>
          </ac:picMkLst>
        </pc:picChg>
      </pc:sldChg>
      <pc:sldChg chg="modSp mod">
        <pc:chgData name="Young, Drew" userId="63131748-8c57-4d5f-9f1e-54869c36ef97" providerId="ADAL" clId="{245CF633-75B0-4621-B236-77B180FA2162}" dt="2024-08-22T14:36:29.764" v="37" actId="20577"/>
        <pc:sldMkLst>
          <pc:docMk/>
          <pc:sldMk cId="1277611629" sldId="327"/>
        </pc:sldMkLst>
        <pc:spChg chg="mod">
          <ac:chgData name="Young, Drew" userId="63131748-8c57-4d5f-9f1e-54869c36ef97" providerId="ADAL" clId="{245CF633-75B0-4621-B236-77B180FA2162}" dt="2024-08-22T14:36:29.764" v="37" actId="20577"/>
          <ac:spMkLst>
            <pc:docMk/>
            <pc:sldMk cId="1277611629" sldId="327"/>
            <ac:spMk id="6" creationId="{2C36AF9D-A911-994B-90EA-013D4CDA5604}"/>
          </ac:spMkLst>
        </pc:spChg>
      </pc:sldChg>
      <pc:sldChg chg="addSp modSp mod">
        <pc:chgData name="Young, Drew" userId="63131748-8c57-4d5f-9f1e-54869c36ef97" providerId="ADAL" clId="{245CF633-75B0-4621-B236-77B180FA2162}" dt="2024-08-27T21:05:56.791" v="8449" actId="20577"/>
        <pc:sldMkLst>
          <pc:docMk/>
          <pc:sldMk cId="1980221439" sldId="331"/>
        </pc:sldMkLst>
        <pc:spChg chg="add mod">
          <ac:chgData name="Young, Drew" userId="63131748-8c57-4d5f-9f1e-54869c36ef97" providerId="ADAL" clId="{245CF633-75B0-4621-B236-77B180FA2162}" dt="2024-08-27T21:05:56.791" v="8449" actId="20577"/>
          <ac:spMkLst>
            <pc:docMk/>
            <pc:sldMk cId="1980221439" sldId="331"/>
            <ac:spMk id="2" creationId="{AD409EB4-8D30-07B8-0F4F-3FC57E2190A5}"/>
          </ac:spMkLst>
        </pc:spChg>
        <pc:spChg chg="mod">
          <ac:chgData name="Young, Drew" userId="63131748-8c57-4d5f-9f1e-54869c36ef97" providerId="ADAL" clId="{245CF633-75B0-4621-B236-77B180FA2162}" dt="2024-08-27T21:04:39.794" v="8237" actId="20577"/>
          <ac:spMkLst>
            <pc:docMk/>
            <pc:sldMk cId="1980221439" sldId="331"/>
            <ac:spMk id="10" creationId="{79EF1473-3ADD-43F1-A495-57AAB7FD902F}"/>
          </ac:spMkLst>
        </pc:spChg>
      </pc:sldChg>
      <pc:sldChg chg="modSp mod">
        <pc:chgData name="Young, Drew" userId="63131748-8c57-4d5f-9f1e-54869c36ef97" providerId="ADAL" clId="{245CF633-75B0-4621-B236-77B180FA2162}" dt="2024-08-27T21:07:26.673" v="8512" actId="207"/>
        <pc:sldMkLst>
          <pc:docMk/>
          <pc:sldMk cId="2560061391" sldId="332"/>
        </pc:sldMkLst>
        <pc:spChg chg="mod">
          <ac:chgData name="Young, Drew" userId="63131748-8c57-4d5f-9f1e-54869c36ef97" providerId="ADAL" clId="{245CF633-75B0-4621-B236-77B180FA2162}" dt="2024-08-27T21:07:06.591" v="8509" actId="255"/>
          <ac:spMkLst>
            <pc:docMk/>
            <pc:sldMk cId="2560061391" sldId="332"/>
            <ac:spMk id="5" creationId="{8E999A1B-8752-489F-A63B-EA2F60186B52}"/>
          </ac:spMkLst>
        </pc:spChg>
        <pc:spChg chg="mod">
          <ac:chgData name="Young, Drew" userId="63131748-8c57-4d5f-9f1e-54869c36ef97" providerId="ADAL" clId="{245CF633-75B0-4621-B236-77B180FA2162}" dt="2024-08-27T21:07:26.673" v="8512" actId="207"/>
          <ac:spMkLst>
            <pc:docMk/>
            <pc:sldMk cId="2560061391" sldId="332"/>
            <ac:spMk id="19" creationId="{6CA66F18-AF00-434A-AB3C-61097BEAE5FA}"/>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8/26/2024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425179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20120998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8/26/2024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8/26/2024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8/26/2024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8/26/2024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8/26/2024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8/26/2024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8/26/2024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8/26/2024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8/26/2024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8/26/2024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Drew Young</a:t>
            </a:r>
          </a:p>
          <a:p>
            <a:r>
              <a:rPr lang="en-US" dirty="0">
                <a:solidFill>
                  <a:schemeClr val="bg2"/>
                </a:solidFill>
                <a:latin typeface="Abadi" panose="020B0604020104020204" pitchFamily="34" charset="0"/>
                <a:ea typeface="SF Pro" pitchFamily="2" charset="0"/>
                <a:cs typeface="SF Pro" pitchFamily="2" charset="0"/>
              </a:rPr>
              <a:t>August 22</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687961" cy="4199948"/>
          </a:xfrm>
          <a:prstGeom prst="rect">
            <a:avLst/>
          </a:prstGeom>
        </p:spPr>
        <p:txBody>
          <a:bodyPr/>
          <a:lstStyle/>
          <a:p>
            <a:pPr marL="0" indent="0">
              <a:buNone/>
            </a:pP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is analyzed to get a first impression of their content</a:t>
            </a:r>
          </a:p>
        </p:txBody>
      </p:sp>
      <p:pic>
        <p:nvPicPr>
          <p:cNvPr id="3" name="Picture 2">
            <a:extLst>
              <a:ext uri="{FF2B5EF4-FFF2-40B4-BE49-F238E27FC236}">
                <a16:creationId xmlns:a16="http://schemas.microsoft.com/office/drawing/2014/main" id="{828CFDF8-7B89-6D10-1C25-F0854BB5C6BC}"/>
              </a:ext>
            </a:extLst>
          </p:cNvPr>
          <p:cNvPicPr>
            <a:picLocks noChangeAspect="1"/>
          </p:cNvPicPr>
          <p:nvPr/>
        </p:nvPicPr>
        <p:blipFill>
          <a:blip r:embed="rId3"/>
          <a:stretch>
            <a:fillRect/>
          </a:stretch>
        </p:blipFill>
        <p:spPr>
          <a:xfrm>
            <a:off x="770010" y="1425143"/>
            <a:ext cx="10651979" cy="466485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9745589" cy="4792889"/>
          </a:xfrm>
          <a:prstGeom prst="rect">
            <a:avLst/>
          </a:prstGeom>
        </p:spPr>
        <p:txBody>
          <a:bodyPr lIns="91440" tIns="45720" rIns="91440" bIns="45720" anchor="t"/>
          <a:lstStyle/>
          <a:p>
            <a:pPr marL="0" indent="0">
              <a:buNone/>
            </a:pPr>
            <a:r>
              <a:rPr lang="en-US" b="1" dirty="0"/>
              <a:t>SpaceX launch data were explored data visualizations of relationships between:</a:t>
            </a:r>
            <a:endParaRPr lang="en-US" dirty="0"/>
          </a:p>
          <a:p>
            <a:r>
              <a:rPr lang="en-US" dirty="0"/>
              <a:t>Flight Number and Launch Site</a:t>
            </a:r>
          </a:p>
          <a:p>
            <a:r>
              <a:rPr lang="en-US" dirty="0"/>
              <a:t>Payload and Launch Site</a:t>
            </a:r>
          </a:p>
          <a:p>
            <a:r>
              <a:rPr lang="en-US" dirty="0"/>
              <a:t>Success rate of each orbit type</a:t>
            </a:r>
          </a:p>
          <a:p>
            <a:r>
              <a:rPr lang="en-US" dirty="0"/>
              <a:t>Flight number and Orbit type</a:t>
            </a:r>
          </a:p>
          <a:p>
            <a:r>
              <a:rPr lang="en-US" dirty="0"/>
              <a:t>Payload and Orbit type</a:t>
            </a:r>
          </a:p>
          <a:p>
            <a:r>
              <a:rPr lang="en-US" dirty="0"/>
              <a:t>Launch success and year (yearly trend) </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6029"/>
            <a:ext cx="9745589" cy="4731884"/>
          </a:xfrm>
          <a:prstGeom prst="rect">
            <a:avLst/>
          </a:prstGeom>
        </p:spPr>
        <p:txBody>
          <a:bodyPr lIns="91440" tIns="45720" rIns="91440" bIns="45720" anchor="t"/>
          <a:lstStyle/>
          <a:p>
            <a:pPr marL="0" indent="0">
              <a:buNone/>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0035284D-C7C5-8600-FADA-A70BD21FEB17}"/>
              </a:ext>
            </a:extLst>
          </p:cNvPr>
          <p:cNvSpPr txBox="1"/>
          <p:nvPr/>
        </p:nvSpPr>
        <p:spPr>
          <a:xfrm>
            <a:off x="770011" y="1611086"/>
            <a:ext cx="10651979" cy="4435189"/>
          </a:xfrm>
          <a:prstGeom prst="rect">
            <a:avLst/>
          </a:prstGeom>
          <a:noFill/>
        </p:spPr>
        <p:txBody>
          <a:bodyPr wrap="square" rtlCol="0">
            <a:spAutoFit/>
          </a:bodyPr>
          <a:lstStyle/>
          <a:p>
            <a:r>
              <a:rPr lang="en-US" sz="2400" b="1" dirty="0"/>
              <a:t>SpaceX launch data explorations using SQL included amongst others:</a:t>
            </a:r>
          </a:p>
          <a:p>
            <a:endParaRPr lang="en-US" dirty="0"/>
          </a:p>
          <a:p>
            <a:pPr marL="285750" indent="-285750">
              <a:lnSpc>
                <a:spcPct val="150000"/>
              </a:lnSpc>
              <a:buFont typeface="Arial" panose="020B0604020202020204" pitchFamily="34" charset="0"/>
              <a:buChar char="•"/>
            </a:pPr>
            <a:r>
              <a:rPr lang="en-US" dirty="0"/>
              <a:t>List of unique launch sites names</a:t>
            </a:r>
          </a:p>
          <a:p>
            <a:pPr marL="285750" indent="-285750">
              <a:lnSpc>
                <a:spcPct val="150000"/>
              </a:lnSpc>
              <a:buFont typeface="Arial" panose="020B0604020202020204" pitchFamily="34" charset="0"/>
              <a:buChar char="•"/>
            </a:pPr>
            <a:r>
              <a:rPr lang="en-US" dirty="0"/>
              <a:t>Total payload mass carried by boosters launched by NASA (CRS)</a:t>
            </a:r>
          </a:p>
          <a:p>
            <a:pPr marL="285750" indent="-285750">
              <a:lnSpc>
                <a:spcPct val="150000"/>
              </a:lnSpc>
              <a:buFont typeface="Arial" panose="020B0604020202020204" pitchFamily="34" charset="0"/>
              <a:buChar char="•"/>
            </a:pPr>
            <a:r>
              <a:rPr lang="en-US" dirty="0"/>
              <a:t>Average payload mass carried by booster version F9 v1.1</a:t>
            </a:r>
          </a:p>
          <a:p>
            <a:pPr marL="285750" indent="-285750">
              <a:lnSpc>
                <a:spcPct val="150000"/>
              </a:lnSpc>
              <a:buFont typeface="Arial" panose="020B0604020202020204" pitchFamily="34" charset="0"/>
              <a:buChar char="•"/>
            </a:pPr>
            <a:r>
              <a:rPr lang="en-US" dirty="0"/>
              <a:t>Date of first successful landing outcome in ground pad</a:t>
            </a:r>
          </a:p>
          <a:p>
            <a:pPr marL="285750" indent="-285750">
              <a:lnSpc>
                <a:spcPct val="150000"/>
              </a:lnSpc>
              <a:buFont typeface="Arial" panose="020B0604020202020204" pitchFamily="34" charset="0"/>
              <a:buChar char="•"/>
            </a:pPr>
            <a:r>
              <a:rPr lang="en-US" dirty="0"/>
              <a:t>Names of boosters with successful launches in drone ship and have payload mass between 4000 and 6000</a:t>
            </a:r>
          </a:p>
          <a:p>
            <a:pPr marL="285750" indent="-285750">
              <a:lnSpc>
                <a:spcPct val="150000"/>
              </a:lnSpc>
              <a:buFont typeface="Arial" panose="020B0604020202020204" pitchFamily="34" charset="0"/>
              <a:buChar char="•"/>
            </a:pPr>
            <a:r>
              <a:rPr lang="en-US" dirty="0"/>
              <a:t>Total number of successful and failure mission outcomes</a:t>
            </a:r>
          </a:p>
          <a:p>
            <a:pPr marL="285750" indent="-285750">
              <a:lnSpc>
                <a:spcPct val="150000"/>
              </a:lnSpc>
              <a:buFont typeface="Arial" panose="020B0604020202020204" pitchFamily="34" charset="0"/>
              <a:buChar char="•"/>
            </a:pPr>
            <a:r>
              <a:rPr lang="en-US" dirty="0"/>
              <a:t>Names of the booster versions which have carried the maximum payload mass.</a:t>
            </a:r>
          </a:p>
          <a:p>
            <a:pPr marL="285750" indent="-285750">
              <a:lnSpc>
                <a:spcPct val="150000"/>
              </a:lnSpc>
              <a:buFont typeface="Arial" panose="020B0604020202020204" pitchFamily="34" charset="0"/>
              <a:buChar char="•"/>
            </a:pPr>
            <a:r>
              <a:rPr lang="en-US" dirty="0"/>
              <a:t>List of month names, failure landing outcomes in drone ship, booster versions, launch site for months in 2015</a:t>
            </a:r>
          </a:p>
          <a:p>
            <a:pPr marL="285750" indent="-285750">
              <a:lnSpc>
                <a:spcPct val="150000"/>
              </a:lnSpc>
              <a:buFont typeface="Arial" panose="020B0604020202020204" pitchFamily="34" charset="0"/>
              <a:buChar char="•"/>
            </a:pPr>
            <a:r>
              <a:rPr lang="en-US" dirty="0"/>
              <a:t>Successful landing outcomes between the 04-06-2010 and 20-03-2017 ranked in descending order</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617028" y="1436913"/>
            <a:ext cx="5736771" cy="4789479"/>
          </a:xfrm>
          <a:prstGeom prst="rect">
            <a:avLst/>
          </a:prstGeom>
        </p:spPr>
        <p:txBody>
          <a:bodyPr>
            <a:normAutofit lnSpcReduction="10000"/>
          </a:bodyPr>
          <a:lstStyle/>
          <a:p>
            <a:pPr marL="0" indent="0">
              <a:lnSpc>
                <a:spcPct val="100000"/>
              </a:lnSpc>
              <a:spcBef>
                <a:spcPts val="1400"/>
              </a:spcBef>
              <a:buNone/>
            </a:pPr>
            <a:r>
              <a:rPr lang="en-US" sz="1800" b="1" dirty="0"/>
              <a:t>Approach/Methods:</a:t>
            </a:r>
            <a:endParaRPr lang="en-US" sz="1800" dirty="0"/>
          </a:p>
          <a:p>
            <a:pPr>
              <a:lnSpc>
                <a:spcPct val="150000"/>
              </a:lnSpc>
              <a:spcBef>
                <a:spcPts val="1400"/>
              </a:spcBef>
            </a:pPr>
            <a:r>
              <a:rPr lang="en-US" sz="1800" dirty="0"/>
              <a:t>Launch site were plotted on a Folium world by plotting a marker and label using their </a:t>
            </a:r>
            <a:r>
              <a:rPr lang="en-US" sz="1800" dirty="0" err="1"/>
              <a:t>LoLa-ccordinates</a:t>
            </a:r>
            <a:r>
              <a:rPr lang="en-US" sz="1800" dirty="0"/>
              <a:t>.</a:t>
            </a:r>
          </a:p>
          <a:p>
            <a:pPr>
              <a:lnSpc>
                <a:spcPct val="150000"/>
              </a:lnSpc>
              <a:spcBef>
                <a:spcPts val="1400"/>
              </a:spcBef>
            </a:pPr>
            <a:r>
              <a:rPr lang="en-US" sz="1800" dirty="0"/>
              <a:t>Information on total launches was added using a </a:t>
            </a:r>
            <a:r>
              <a:rPr lang="en-US" sz="1800" dirty="0" err="1"/>
              <a:t>MarkerCluster</a:t>
            </a:r>
            <a:r>
              <a:rPr lang="en-US" sz="1800" dirty="0"/>
              <a:t>. On zooming in, this also showed all successful launches in green makers and failures in red.</a:t>
            </a:r>
          </a:p>
          <a:p>
            <a:pPr>
              <a:lnSpc>
                <a:spcPct val="150000"/>
              </a:lnSpc>
              <a:spcBef>
                <a:spcPts val="1400"/>
              </a:spcBef>
            </a:pPr>
            <a:r>
              <a:rPr lang="en-US" sz="1800" dirty="0"/>
              <a:t>After retrieving the </a:t>
            </a:r>
            <a:r>
              <a:rPr lang="en-US" sz="1800" dirty="0" err="1"/>
              <a:t>LoLa</a:t>
            </a:r>
            <a:r>
              <a:rPr lang="en-US" sz="1800" dirty="0"/>
              <a:t> coordinates of proximities such as railroad, coastline, highway and cities, the distance was calculated using the haversine formula. Then a line between the site and proximity was drawn with a label showing the distance.</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7" name="TextBox 6">
            <a:extLst>
              <a:ext uri="{FF2B5EF4-FFF2-40B4-BE49-F238E27FC236}">
                <a16:creationId xmlns:a16="http://schemas.microsoft.com/office/drawing/2014/main" id="{B1295986-FD03-496E-DA1F-F406E83E50AC}"/>
              </a:ext>
            </a:extLst>
          </p:cNvPr>
          <p:cNvSpPr txBox="1"/>
          <p:nvPr/>
        </p:nvSpPr>
        <p:spPr>
          <a:xfrm>
            <a:off x="838200" y="1436913"/>
            <a:ext cx="4680857" cy="4758354"/>
          </a:xfrm>
          <a:prstGeom prst="rect">
            <a:avLst/>
          </a:prstGeom>
          <a:noFill/>
        </p:spPr>
        <p:txBody>
          <a:bodyPr wrap="square" rtlCol="0">
            <a:spAutoFit/>
          </a:bodyPr>
          <a:lstStyle/>
          <a:p>
            <a:r>
              <a:rPr lang="en-US" b="1" dirty="0"/>
              <a:t>Main Findings:</a:t>
            </a:r>
            <a:endParaRPr lang="en-US" dirty="0"/>
          </a:p>
          <a:p>
            <a:endParaRPr lang="en-US" b="1" dirty="0"/>
          </a:p>
          <a:p>
            <a:pPr marL="285750" indent="-285750">
              <a:lnSpc>
                <a:spcPct val="150000"/>
              </a:lnSpc>
              <a:buFont typeface="Arial" panose="020B0604020202020204" pitchFamily="34" charset="0"/>
              <a:buChar char="•"/>
            </a:pPr>
            <a:r>
              <a:rPr lang="en-US" dirty="0"/>
              <a:t>All four SpaceX launch sites are in the US, one in the west coast and three in the east coast.</a:t>
            </a:r>
          </a:p>
          <a:p>
            <a:pPr marL="285750" indent="-285750">
              <a:lnSpc>
                <a:spcPct val="150000"/>
              </a:lnSpc>
              <a:buFont typeface="Arial" panose="020B0604020202020204" pitchFamily="34" charset="0"/>
              <a:buChar char="•"/>
            </a:pPr>
            <a:r>
              <a:rPr lang="en-US" dirty="0"/>
              <a:t>Launches from KSC LC-39A (west coast) have the best overall success rate.</a:t>
            </a:r>
          </a:p>
          <a:p>
            <a:pPr marL="285750" indent="-285750">
              <a:lnSpc>
                <a:spcPct val="150000"/>
              </a:lnSpc>
              <a:buFont typeface="Arial" panose="020B0604020202020204" pitchFamily="34" charset="0"/>
              <a:buChar char="•"/>
            </a:pPr>
            <a:r>
              <a:rPr lang="en-US" dirty="0"/>
              <a:t>Site CCAFS LC-40 has been most utilized</a:t>
            </a:r>
          </a:p>
          <a:p>
            <a:pPr marL="285750" indent="-285750">
              <a:lnSpc>
                <a:spcPct val="150000"/>
              </a:lnSpc>
              <a:buFont typeface="Arial" panose="020B0604020202020204" pitchFamily="34" charset="0"/>
              <a:buChar char="•"/>
            </a:pPr>
            <a:r>
              <a:rPr lang="en-US" dirty="0"/>
              <a:t>All Launch site are located near railroad access for easy of transport and near a coastline and away from cities and highways for safety.</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660FC-23ED-86F1-1D44-456D3256C684}"/>
              </a:ext>
            </a:extLst>
          </p:cNvPr>
          <p:cNvSpPr>
            <a:spLocks noGrp="1"/>
          </p:cNvSpPr>
          <p:nvPr>
            <p:ph type="title"/>
          </p:nvPr>
        </p:nvSpPr>
        <p:spPr/>
        <p:txBody>
          <a:body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br>
              <a:rPr lang="en-US" dirty="0">
                <a:solidFill>
                  <a:srgbClr val="0B49CB"/>
                </a:solidFill>
                <a:latin typeface="Abadi"/>
              </a:rPr>
            </a:br>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sz="half" idx="1"/>
          </p:nvPr>
        </p:nvSpPr>
        <p:spPr>
          <a:xfrm>
            <a:off x="838200" y="1825625"/>
            <a:ext cx="5181600" cy="4601586"/>
          </a:xfrm>
          <a:prstGeom prst="rect">
            <a:avLst/>
          </a:prstGeom>
        </p:spPr>
        <p:txBody>
          <a:bodyPr vert="horz" lIns="91440" tIns="45720" rIns="91440" bIns="45720" rtlCol="0" anchor="t">
            <a:normAutofit/>
          </a:bodyPr>
          <a:lstStyle/>
          <a:p>
            <a:pPr marL="0" indent="0">
              <a:buNone/>
            </a:pPr>
            <a:r>
              <a:rPr lang="en-US" b="1" dirty="0"/>
              <a:t>Main Findings:</a:t>
            </a:r>
          </a:p>
          <a:p>
            <a:r>
              <a:rPr lang="en-US" sz="2000" dirty="0"/>
              <a:t>Site KSC LC-39A contributes highly to overall launch success.</a:t>
            </a:r>
          </a:p>
          <a:p>
            <a:r>
              <a:rPr lang="en-US" sz="2000" dirty="0"/>
              <a:t>It has had the most successful SpaceX launches in number.</a:t>
            </a:r>
          </a:p>
          <a:p>
            <a:r>
              <a:rPr lang="en-US" sz="2000" dirty="0"/>
              <a:t>It has a 77% success rate.</a:t>
            </a:r>
          </a:p>
          <a:p>
            <a:r>
              <a:rPr lang="en-US" sz="2000" dirty="0"/>
              <a:t>Highest Success Rates are achieved with payloads between the 2 – 5.5 kg range, and FT or B4 boosters.</a:t>
            </a:r>
          </a:p>
        </p:txBody>
      </p:sp>
      <p:sp>
        <p:nvSpPr>
          <p:cNvPr id="6" name="Content Placeholder 5">
            <a:extLst>
              <a:ext uri="{FF2B5EF4-FFF2-40B4-BE49-F238E27FC236}">
                <a16:creationId xmlns:a16="http://schemas.microsoft.com/office/drawing/2014/main" id="{91421EB4-253D-7FC6-3CDB-D261404E857D}"/>
              </a:ext>
            </a:extLst>
          </p:cNvPr>
          <p:cNvSpPr>
            <a:spLocks noGrp="1"/>
          </p:cNvSpPr>
          <p:nvPr>
            <p:ph sz="half" idx="2"/>
          </p:nvPr>
        </p:nvSpPr>
        <p:spPr>
          <a:xfrm>
            <a:off x="6172200" y="1825625"/>
            <a:ext cx="5181600" cy="4667250"/>
          </a:xfrm>
        </p:spPr>
        <p:txBody>
          <a:bodyPr/>
          <a:lstStyle/>
          <a:p>
            <a:pPr marL="0" indent="0">
              <a:buNone/>
            </a:pPr>
            <a:r>
              <a:rPr lang="en-US" b="1" dirty="0"/>
              <a:t>Approach/Methods:</a:t>
            </a:r>
            <a:endParaRPr lang="en-US" dirty="0"/>
          </a:p>
          <a:p>
            <a:r>
              <a:rPr lang="en-US" sz="1800" dirty="0"/>
              <a:t>Interactive Dashboard created with Flask and Dash that:</a:t>
            </a:r>
          </a:p>
          <a:p>
            <a:pPr lvl="1"/>
            <a:r>
              <a:rPr lang="en-US" sz="1800" dirty="0"/>
              <a:t>Showed number of successful launches per site as a pie chart.</a:t>
            </a:r>
          </a:p>
          <a:p>
            <a:pPr lvl="1"/>
            <a:r>
              <a:rPr lang="en-US" sz="1800" dirty="0"/>
              <a:t>Allowed a deep dive per site, by selecting this site in a pulldown menu. The pie chart then showed success vs. failure of the particular site.</a:t>
            </a:r>
          </a:p>
          <a:p>
            <a:pPr lvl="1"/>
            <a:r>
              <a:rPr lang="en-US" sz="1800" dirty="0"/>
              <a:t>Showed an interactive scatter plot with individual launches by success/failure and their payload. Using color, various booster types were distinguished.</a:t>
            </a:r>
          </a:p>
          <a:p>
            <a:pPr lvl="1"/>
            <a:r>
              <a:rPr lang="en-US" sz="1800" dirty="0"/>
              <a:t>Allowed for deep dive analysis by setting the payload range using a slider and by toggling booster versions.</a:t>
            </a:r>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latin typeface="Abadi"/>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80C80-BCDA-C93E-9FE4-A88459CB3E92}"/>
              </a:ext>
            </a:extLst>
          </p:cNvPr>
          <p:cNvSpPr>
            <a:spLocks noGrp="1"/>
          </p:cNvSpPr>
          <p:nvPr>
            <p:ph type="title"/>
          </p:nvPr>
        </p:nvSpPr>
        <p:spPr>
          <a:xfrm>
            <a:off x="838200" y="365126"/>
            <a:ext cx="10515600" cy="908504"/>
          </a:xfrm>
        </p:spPr>
        <p:txBody>
          <a:bodyPr/>
          <a:lstStyle/>
          <a:p>
            <a:r>
              <a:rPr lang="en-US" dirty="0">
                <a:solidFill>
                  <a:srgbClr val="0B49CB"/>
                </a:solidFill>
                <a:latin typeface="Abadi"/>
              </a:rPr>
              <a:t>Predictive Analysis (Classification)</a:t>
            </a:r>
            <a:br>
              <a:rPr lang="en-US" dirty="0">
                <a:solidFill>
                  <a:srgbClr val="0B49CB"/>
                </a:solidFill>
                <a:latin typeface="Abadi"/>
              </a:rPr>
            </a:br>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sz="half" idx="1"/>
          </p:nvPr>
        </p:nvSpPr>
        <p:spPr>
          <a:prstGeom prst="rect">
            <a:avLst/>
          </a:prstGeom>
        </p:spPr>
        <p:txBody>
          <a:bodyPr>
            <a:normAutofit/>
          </a:bodyPr>
          <a:lstStyle/>
          <a:p>
            <a:pPr marL="0" indent="0">
              <a:buNone/>
            </a:pPr>
            <a:r>
              <a:rPr lang="en-US" b="1" dirty="0"/>
              <a:t>Main Findings:</a:t>
            </a:r>
            <a:endParaRPr lang="en-US" dirty="0"/>
          </a:p>
          <a:p>
            <a:r>
              <a:rPr lang="en-US" sz="2000" dirty="0"/>
              <a:t>Linear Regression (LR), SVM, Tree, and </a:t>
            </a:r>
            <a:r>
              <a:rPr lang="en-US" sz="2000" dirty="0" err="1"/>
              <a:t>and</a:t>
            </a:r>
            <a:r>
              <a:rPr lang="en-US" sz="2000" dirty="0"/>
              <a:t> KNN classification models were used.</a:t>
            </a:r>
          </a:p>
          <a:p>
            <a:r>
              <a:rPr lang="en-US" sz="2000" dirty="0"/>
              <a:t>The Tree classification model is able to obtain highest accuracy.</a:t>
            </a:r>
          </a:p>
          <a:p>
            <a:r>
              <a:rPr lang="en-US" sz="2000" dirty="0"/>
              <a:t>Accuracy of other models (Linear Regression, Support Vector Machine, K nearest neighbors) were comparable.</a:t>
            </a:r>
          </a:p>
          <a:p>
            <a:r>
              <a:rPr lang="en-US" sz="2000" dirty="0"/>
              <a:t>The Tree models still has an issue with producing  false positives. This is similar to other models.</a:t>
            </a:r>
          </a:p>
        </p:txBody>
      </p:sp>
      <p:sp>
        <p:nvSpPr>
          <p:cNvPr id="6" name="Content Placeholder 5">
            <a:extLst>
              <a:ext uri="{FF2B5EF4-FFF2-40B4-BE49-F238E27FC236}">
                <a16:creationId xmlns:a16="http://schemas.microsoft.com/office/drawing/2014/main" id="{F4D55D2E-11CC-F290-016B-75F81D435E4D}"/>
              </a:ext>
            </a:extLst>
          </p:cNvPr>
          <p:cNvSpPr>
            <a:spLocks noGrp="1"/>
          </p:cNvSpPr>
          <p:nvPr>
            <p:ph sz="half" idx="2"/>
          </p:nvPr>
        </p:nvSpPr>
        <p:spPr/>
        <p:txBody>
          <a:bodyPr/>
          <a:lstStyle/>
          <a:p>
            <a:pPr marL="0" indent="0">
              <a:buNone/>
            </a:pPr>
            <a:r>
              <a:rPr lang="en-US" b="1" dirty="0"/>
              <a:t>Approach/Method:</a:t>
            </a:r>
            <a:endParaRPr lang="en-US" dirty="0"/>
          </a:p>
          <a:p>
            <a:r>
              <a:rPr lang="en-US" sz="2000" dirty="0"/>
              <a:t>Import launch data and normalize values.</a:t>
            </a:r>
          </a:p>
          <a:p>
            <a:r>
              <a:rPr lang="en-US" sz="2000" dirty="0"/>
              <a:t>Split data into training and test data.</a:t>
            </a:r>
          </a:p>
          <a:p>
            <a:r>
              <a:rPr lang="en-US" sz="2000" dirty="0"/>
              <a:t>Perform </a:t>
            </a:r>
            <a:r>
              <a:rPr lang="en-US" sz="2000" dirty="0" err="1"/>
              <a:t>GridSearch</a:t>
            </a:r>
            <a:r>
              <a:rPr lang="en-US" sz="2000" dirty="0"/>
              <a:t>, calculate accuracy, and analyze confusion matrix for each data group.</a:t>
            </a:r>
          </a:p>
          <a:p>
            <a:r>
              <a:rPr lang="en-US" sz="2000" dirty="0"/>
              <a:t>Compare results for all four models.</a:t>
            </a:r>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latin typeface="Abadi"/>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28600" y="1395383"/>
            <a:ext cx="4713514" cy="5031828"/>
          </a:xfrm>
          <a:prstGeom prst="rect">
            <a:avLst/>
          </a:prstGeom>
        </p:spPr>
        <p:txBody>
          <a:bodyPr>
            <a:normAutofit/>
          </a:bodyPr>
          <a:lstStyle/>
          <a:p>
            <a:pPr>
              <a:lnSpc>
                <a:spcPct val="100000"/>
              </a:lnSpc>
              <a:spcBef>
                <a:spcPts val="1400"/>
              </a:spcBef>
            </a:pPr>
            <a:r>
              <a:rPr lang="en-US" sz="2000" dirty="0"/>
              <a:t>Success Rate increases as flights are built up; this also seems to be the case per launch site.</a:t>
            </a:r>
          </a:p>
          <a:p>
            <a:pPr>
              <a:lnSpc>
                <a:spcPct val="100000"/>
              </a:lnSpc>
              <a:spcBef>
                <a:spcPts val="1400"/>
              </a:spcBef>
            </a:pPr>
            <a:r>
              <a:rPr lang="en-US" sz="2000" dirty="0"/>
              <a:t>Variations in success rates per launch site are less obvious.</a:t>
            </a:r>
          </a:p>
          <a:p>
            <a:pPr>
              <a:lnSpc>
                <a:spcPct val="100000"/>
              </a:lnSpc>
              <a:spcBef>
                <a:spcPts val="1400"/>
              </a:spcBef>
            </a:pPr>
            <a:r>
              <a:rPr lang="en-US" sz="2000" dirty="0"/>
              <a:t>The high success rate of KSC LS 39A is potentially caused by its later start (with higher flight numbers) compared to other sites.</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7" name="Picture 6">
            <a:extLst>
              <a:ext uri="{FF2B5EF4-FFF2-40B4-BE49-F238E27FC236}">
                <a16:creationId xmlns:a16="http://schemas.microsoft.com/office/drawing/2014/main" id="{0B3541AA-F7D3-BC22-1CC0-F9B870BD08F8}"/>
              </a:ext>
            </a:extLst>
          </p:cNvPr>
          <p:cNvPicPr>
            <a:picLocks noChangeAspect="1"/>
          </p:cNvPicPr>
          <p:nvPr/>
        </p:nvPicPr>
        <p:blipFill>
          <a:blip r:embed="rId3"/>
          <a:stretch>
            <a:fillRect/>
          </a:stretch>
        </p:blipFill>
        <p:spPr>
          <a:xfrm>
            <a:off x="5156954" y="1395383"/>
            <a:ext cx="6806446" cy="463019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3907971"/>
            <a:ext cx="10687961" cy="2519240"/>
          </a:xfrm>
          <a:prstGeom prst="rect">
            <a:avLst/>
          </a:prstGeom>
        </p:spPr>
        <p:txBody>
          <a:bodyPr>
            <a:normAutofit/>
          </a:bodyPr>
          <a:lstStyle/>
          <a:p>
            <a:pPr>
              <a:lnSpc>
                <a:spcPct val="100000"/>
              </a:lnSpc>
              <a:spcBef>
                <a:spcPts val="1400"/>
              </a:spcBef>
            </a:pPr>
            <a:r>
              <a:rPr lang="en-US" sz="2000" dirty="0"/>
              <a:t>For the CCAPS SLC-40 site, launch success rate seems to increase with payload</a:t>
            </a:r>
          </a:p>
          <a:p>
            <a:pPr>
              <a:lnSpc>
                <a:spcPct val="100000"/>
              </a:lnSpc>
              <a:spcBef>
                <a:spcPts val="1400"/>
              </a:spcBef>
            </a:pPr>
            <a:r>
              <a:rPr lang="en-US" sz="2000" dirty="0"/>
              <a:t>For other sites this is less clear</a:t>
            </a:r>
          </a:p>
          <a:p>
            <a:pPr>
              <a:lnSpc>
                <a:spcPct val="100000"/>
              </a:lnSpc>
              <a:spcBef>
                <a:spcPts val="1400"/>
              </a:spcBef>
            </a:pPr>
            <a:r>
              <a:rPr lang="en-US" sz="2000" dirty="0"/>
              <a:t>It could very well be that payload has been increased as experience increased (see previous slide)</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B45D0073-181B-A520-CC23-44FD7CDCE9B5}"/>
              </a:ext>
            </a:extLst>
          </p:cNvPr>
          <p:cNvPicPr>
            <a:picLocks noChangeAspect="1"/>
          </p:cNvPicPr>
          <p:nvPr/>
        </p:nvPicPr>
        <p:blipFill>
          <a:blip r:embed="rId3"/>
          <a:stretch>
            <a:fillRect/>
          </a:stretch>
        </p:blipFill>
        <p:spPr>
          <a:xfrm>
            <a:off x="0" y="1396761"/>
            <a:ext cx="12192000" cy="23880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SSO and VLEO have over 80% success rate based on multiple launches</a:t>
            </a:r>
          </a:p>
          <a:p>
            <a:pPr>
              <a:lnSpc>
                <a:spcPct val="100000"/>
              </a:lnSpc>
              <a:spcBef>
                <a:spcPts val="1400"/>
              </a:spcBef>
            </a:pPr>
            <a:r>
              <a:rPr lang="en-US" sz="2200" dirty="0">
                <a:solidFill>
                  <a:schemeClr val="accent3">
                    <a:lumMod val="25000"/>
                  </a:schemeClr>
                </a:solidFill>
                <a:latin typeface="Abadi" panose="020B0604020104020204" pitchFamily="34" charset="0"/>
              </a:rPr>
              <a:t>ES-L1, GEO, and HEO only have a single launch to them, so their results aren’t conclusive.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F4358834-D8D2-65E9-A81C-B49175E6FE35}"/>
              </a:ext>
            </a:extLst>
          </p:cNvPr>
          <p:cNvPicPr>
            <a:picLocks noChangeAspect="1"/>
          </p:cNvPicPr>
          <p:nvPr/>
        </p:nvPicPr>
        <p:blipFill>
          <a:blip r:embed="rId3"/>
          <a:stretch>
            <a:fillRect/>
          </a:stretch>
        </p:blipFill>
        <p:spPr>
          <a:xfrm>
            <a:off x="5162893" y="1426765"/>
            <a:ext cx="6672754" cy="512228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02229"/>
            <a:ext cx="3932238" cy="4379115"/>
          </a:xfrm>
          <a:prstGeom prst="rect">
            <a:avLst/>
          </a:prstGeom>
        </p:spPr>
        <p:txBody>
          <a:bodyPr>
            <a:normAutofit/>
          </a:bodyPr>
          <a:lstStyle/>
          <a:p>
            <a:pPr>
              <a:lnSpc>
                <a:spcPct val="100000"/>
              </a:lnSpc>
              <a:spcBef>
                <a:spcPts val="1400"/>
              </a:spcBef>
            </a:pPr>
            <a:r>
              <a:rPr lang="en-US" sz="2000" dirty="0"/>
              <a:t>Earlier Orbit Types such as LEO, ISS, and GTO have a lower success rate compared to newer orbit types like VLEO.</a:t>
            </a:r>
          </a:p>
          <a:p>
            <a:pPr>
              <a:lnSpc>
                <a:spcPct val="100000"/>
              </a:lnSpc>
              <a:spcBef>
                <a:spcPts val="1400"/>
              </a:spcBef>
            </a:pPr>
            <a:r>
              <a:rPr lang="en-US" sz="2000" dirty="0"/>
              <a:t>It’s also shown that as more flights are taken with each orbit type, the success rate increases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41863A4-02A7-9778-3A48-DB508A7A93A0}"/>
              </a:ext>
            </a:extLst>
          </p:cNvPr>
          <p:cNvPicPr>
            <a:picLocks noChangeAspect="1"/>
          </p:cNvPicPr>
          <p:nvPr/>
        </p:nvPicPr>
        <p:blipFill>
          <a:blip r:embed="rId3"/>
          <a:stretch>
            <a:fillRect/>
          </a:stretch>
        </p:blipFill>
        <p:spPr>
          <a:xfrm>
            <a:off x="5128493" y="1304925"/>
            <a:ext cx="6329479" cy="472064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32561"/>
            <a:ext cx="3932238" cy="443642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It’s unclear if Payload mass correlates with launch success rates.</a:t>
            </a:r>
          </a:p>
          <a:p>
            <a:pPr lvl="1">
              <a:lnSpc>
                <a:spcPct val="100000"/>
              </a:lnSpc>
              <a:spcBef>
                <a:spcPts val="1400"/>
              </a:spcBef>
            </a:pPr>
            <a:r>
              <a:rPr lang="en-US" sz="1800" dirty="0">
                <a:solidFill>
                  <a:schemeClr val="accent3">
                    <a:lumMod val="25000"/>
                  </a:schemeClr>
                </a:solidFill>
                <a:latin typeface="Abadi" panose="020B0604020104020204" pitchFamily="34" charset="0"/>
              </a:rPr>
              <a:t>Some orbit types have improved success rates with increased payloads, like LEO &amp; ISS</a:t>
            </a:r>
          </a:p>
          <a:p>
            <a:pPr lvl="1">
              <a:lnSpc>
                <a:spcPct val="100000"/>
              </a:lnSpc>
              <a:spcBef>
                <a:spcPts val="1400"/>
              </a:spcBef>
            </a:pPr>
            <a:r>
              <a:rPr lang="en-US" sz="1800" dirty="0">
                <a:solidFill>
                  <a:schemeClr val="accent3">
                    <a:lumMod val="25000"/>
                  </a:schemeClr>
                </a:solidFill>
                <a:latin typeface="Abadi" panose="020B0604020104020204" pitchFamily="34" charset="0"/>
              </a:rPr>
              <a:t>Some orbit types have decreased success rates with increased payloads, like GTO</a:t>
            </a:r>
          </a:p>
          <a:p>
            <a:pPr>
              <a:lnSpc>
                <a:spcPct val="100000"/>
              </a:lnSpc>
              <a:spcBef>
                <a:spcPts val="1400"/>
              </a:spcBef>
            </a:pPr>
            <a:r>
              <a:rPr lang="en-US" sz="2200" dirty="0">
                <a:solidFill>
                  <a:schemeClr val="accent3">
                    <a:lumMod val="25000"/>
                  </a:schemeClr>
                </a:solidFill>
                <a:latin typeface="Abadi" panose="020B0604020104020204" pitchFamily="34" charset="0"/>
              </a:rPr>
              <a:t>Most payloads range from 2000kg – 7000kg.</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BF9F5110-284F-7DAB-FABE-FACB6BE09D0D}"/>
              </a:ext>
            </a:extLst>
          </p:cNvPr>
          <p:cNvPicPr>
            <a:picLocks noChangeAspect="1"/>
          </p:cNvPicPr>
          <p:nvPr/>
        </p:nvPicPr>
        <p:blipFill>
          <a:blip r:embed="rId3"/>
          <a:stretch>
            <a:fillRect/>
          </a:stretch>
        </p:blipFill>
        <p:spPr>
          <a:xfrm>
            <a:off x="5343511" y="1432561"/>
            <a:ext cx="6271624" cy="459301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32561"/>
            <a:ext cx="3932238" cy="444878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success rates have greatly increased over the years.</a:t>
            </a:r>
          </a:p>
          <a:p>
            <a:pPr>
              <a:lnSpc>
                <a:spcPct val="100000"/>
              </a:lnSpc>
              <a:spcBef>
                <a:spcPts val="1400"/>
              </a:spcBef>
            </a:pPr>
            <a:r>
              <a:rPr lang="en-US" sz="2200" dirty="0">
                <a:solidFill>
                  <a:schemeClr val="accent3">
                    <a:lumMod val="25000"/>
                  </a:schemeClr>
                </a:solidFill>
                <a:latin typeface="Abadi" panose="020B0604020104020204" pitchFamily="34" charset="0"/>
              </a:rPr>
              <a:t>The number of launches have also increased over the years, which correlates with the earlier observation that launch success rates increase when more launches are taken.</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63710160-566D-8B47-6F6C-7F2337933F74}"/>
              </a:ext>
            </a:extLst>
          </p:cNvPr>
          <p:cNvPicPr>
            <a:picLocks noChangeAspect="1"/>
          </p:cNvPicPr>
          <p:nvPr/>
        </p:nvPicPr>
        <p:blipFill>
          <a:blip r:embed="rId3"/>
          <a:stretch>
            <a:fillRect/>
          </a:stretch>
        </p:blipFill>
        <p:spPr>
          <a:xfrm>
            <a:off x="5646751" y="1432561"/>
            <a:ext cx="5983273" cy="459301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Launch Site Names: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CCAFS LC-40</a:t>
            </a:r>
          </a:p>
          <a:p>
            <a:pPr>
              <a:lnSpc>
                <a:spcPct val="100000"/>
              </a:lnSpc>
              <a:spcBef>
                <a:spcPts val="1400"/>
              </a:spcBef>
            </a:pPr>
            <a:r>
              <a:rPr lang="en-US" sz="2200" dirty="0">
                <a:solidFill>
                  <a:schemeClr val="accent3">
                    <a:lumMod val="25000"/>
                  </a:schemeClr>
                </a:solidFill>
                <a:latin typeface="Abadi" panose="020B0604020104020204" pitchFamily="34" charset="0"/>
              </a:rPr>
              <a:t>CCAFS SLC-40</a:t>
            </a:r>
          </a:p>
          <a:p>
            <a:pPr>
              <a:lnSpc>
                <a:spcPct val="100000"/>
              </a:lnSpc>
              <a:spcBef>
                <a:spcPts val="1400"/>
              </a:spcBef>
            </a:pPr>
            <a:r>
              <a:rPr lang="en-US" sz="2200" dirty="0">
                <a:solidFill>
                  <a:schemeClr val="accent3">
                    <a:lumMod val="25000"/>
                  </a:schemeClr>
                </a:solidFill>
                <a:latin typeface="Abadi" panose="020B0604020104020204" pitchFamily="34" charset="0"/>
              </a:rPr>
              <a:t>KSC LC-39A</a:t>
            </a:r>
          </a:p>
          <a:p>
            <a:pPr>
              <a:lnSpc>
                <a:spcPct val="100000"/>
              </a:lnSpc>
              <a:spcBef>
                <a:spcPts val="1400"/>
              </a:spcBef>
            </a:pPr>
            <a:r>
              <a:rPr lang="en-US" sz="2200" dirty="0">
                <a:solidFill>
                  <a:schemeClr val="accent3">
                    <a:lumMod val="25000"/>
                  </a:schemeClr>
                </a:solidFill>
                <a:latin typeface="Abadi" panose="020B0604020104020204" pitchFamily="34" charset="0"/>
              </a:rPr>
              <a:t>VAFB SLC-4E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99CCDC5E-2187-734D-ED2F-6A5CC17C5545}"/>
              </a:ext>
            </a:extLst>
          </p:cNvPr>
          <p:cNvPicPr>
            <a:picLocks noChangeAspect="1"/>
          </p:cNvPicPr>
          <p:nvPr/>
        </p:nvPicPr>
        <p:blipFill>
          <a:blip r:embed="rId3"/>
          <a:stretch>
            <a:fillRect/>
          </a:stretch>
        </p:blipFill>
        <p:spPr>
          <a:xfrm>
            <a:off x="4909410" y="1709610"/>
            <a:ext cx="6548562" cy="343877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panose="020B0604020104020204" pitchFamily="34" charset="0"/>
              </a:rPr>
              <a:t>Details of first 5 flights from a launch sites starting with ‘CCA’</a:t>
            </a:r>
          </a:p>
        </p:txBody>
      </p:sp>
      <p:pic>
        <p:nvPicPr>
          <p:cNvPr id="6" name="Picture 5">
            <a:extLst>
              <a:ext uri="{FF2B5EF4-FFF2-40B4-BE49-F238E27FC236}">
                <a16:creationId xmlns:a16="http://schemas.microsoft.com/office/drawing/2014/main" id="{3495EA45-8232-4598-E5E1-C36743E6A6CB}"/>
              </a:ext>
            </a:extLst>
          </p:cNvPr>
          <p:cNvPicPr>
            <a:picLocks noChangeAspect="1"/>
          </p:cNvPicPr>
          <p:nvPr/>
        </p:nvPicPr>
        <p:blipFill>
          <a:blip r:embed="rId3"/>
          <a:stretch>
            <a:fillRect/>
          </a:stretch>
        </p:blipFill>
        <p:spPr>
          <a:xfrm>
            <a:off x="0" y="1537385"/>
            <a:ext cx="12192000" cy="448818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payload mass of NASA boosters is 45,596 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F842F2D9-8647-C5E0-AB15-06B9950DA6C7}"/>
              </a:ext>
            </a:extLst>
          </p:cNvPr>
          <p:cNvPicPr>
            <a:picLocks noChangeAspect="1"/>
          </p:cNvPicPr>
          <p:nvPr/>
        </p:nvPicPr>
        <p:blipFill>
          <a:blip r:embed="rId3"/>
          <a:stretch>
            <a:fillRect/>
          </a:stretch>
        </p:blipFill>
        <p:spPr>
          <a:xfrm>
            <a:off x="859112" y="3201988"/>
            <a:ext cx="10473776" cy="322522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400" dirty="0"/>
              <a:t>Booster version F9 v1.1 (variants) carried 2,535 kg payload on average.</a:t>
            </a:r>
            <a:endParaRPr lang="en-US" sz="2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D072B709-04FA-D4F6-C1CB-B2E2D7E3C91C}"/>
              </a:ext>
            </a:extLst>
          </p:cNvPr>
          <p:cNvPicPr>
            <a:picLocks noChangeAspect="1"/>
          </p:cNvPicPr>
          <p:nvPr/>
        </p:nvPicPr>
        <p:blipFill>
          <a:blip r:embed="rId3"/>
          <a:stretch>
            <a:fillRect/>
          </a:stretch>
        </p:blipFill>
        <p:spPr>
          <a:xfrm>
            <a:off x="770010" y="3069846"/>
            <a:ext cx="10510524" cy="2797553"/>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first successful ground landing took place on June 4</a:t>
            </a:r>
            <a:r>
              <a:rPr lang="en-US" sz="2200" baseline="30000" dirty="0">
                <a:solidFill>
                  <a:schemeClr val="accent3">
                    <a:lumMod val="25000"/>
                  </a:schemeClr>
                </a:solidFill>
                <a:latin typeface="Abadi" panose="020B0604020104020204" pitchFamily="34" charset="0"/>
              </a:rPr>
              <a:t>th</a:t>
            </a:r>
            <a:r>
              <a:rPr lang="en-US" sz="2200" dirty="0">
                <a:solidFill>
                  <a:schemeClr val="accent3">
                    <a:lumMod val="25000"/>
                  </a:schemeClr>
                </a:solidFill>
                <a:latin typeface="Abadi" panose="020B0604020104020204" pitchFamily="34" charset="0"/>
              </a:rPr>
              <a:t>, 2010.</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A99F12A1-1CF1-7990-0C01-E9D9F873ED08}"/>
              </a:ext>
            </a:extLst>
          </p:cNvPr>
          <p:cNvPicPr>
            <a:picLocks noChangeAspect="1"/>
          </p:cNvPicPr>
          <p:nvPr/>
        </p:nvPicPr>
        <p:blipFill>
          <a:blip r:embed="rId3"/>
          <a:stretch>
            <a:fillRect/>
          </a:stretch>
        </p:blipFill>
        <p:spPr>
          <a:xfrm>
            <a:off x="770011" y="2940178"/>
            <a:ext cx="9745590" cy="308539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Four boosters had success with drone ship landings with payloads between 4000 – 6000kg.</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D6939ABA-B050-0791-C4AF-D242825C24B4}"/>
              </a:ext>
            </a:extLst>
          </p:cNvPr>
          <p:cNvPicPr>
            <a:picLocks noChangeAspect="1"/>
          </p:cNvPicPr>
          <p:nvPr/>
        </p:nvPicPr>
        <p:blipFill>
          <a:blip r:embed="rId3"/>
          <a:stretch>
            <a:fillRect/>
          </a:stretch>
        </p:blipFill>
        <p:spPr>
          <a:xfrm>
            <a:off x="0" y="3019327"/>
            <a:ext cx="12192000" cy="300624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95942" y="1458686"/>
            <a:ext cx="5900057" cy="5170714"/>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Primary Findings: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Successful landings have increased since the first landing in June 4</a:t>
            </a:r>
            <a:r>
              <a:rPr lang="en-US" sz="2200" baseline="30000" dirty="0">
                <a:solidFill>
                  <a:schemeClr val="accent3">
                    <a:lumMod val="25000"/>
                  </a:schemeClr>
                </a:solidFill>
                <a:latin typeface="Abadi" panose="020B0604020104020204" pitchFamily="34" charset="0"/>
              </a:rPr>
              <a:t>th</a:t>
            </a:r>
            <a:r>
              <a:rPr lang="en-US" sz="2200" dirty="0">
                <a:solidFill>
                  <a:schemeClr val="accent3">
                    <a:lumMod val="25000"/>
                  </a:schemeClr>
                </a:solidFill>
                <a:latin typeface="Abadi" panose="020B0604020104020204" pitchFamily="34" charset="0"/>
              </a:rPr>
              <a:t>, 2010.</a:t>
            </a:r>
          </a:p>
          <a:p>
            <a:pPr>
              <a:lnSpc>
                <a:spcPct val="100000"/>
              </a:lnSpc>
              <a:spcBef>
                <a:spcPts val="1400"/>
              </a:spcBef>
            </a:pPr>
            <a:r>
              <a:rPr lang="en-US" sz="2200" dirty="0">
                <a:solidFill>
                  <a:schemeClr val="accent3">
                    <a:lumMod val="25000"/>
                  </a:schemeClr>
                </a:solidFill>
                <a:latin typeface="Abadi" panose="020B0604020104020204" pitchFamily="34" charset="0"/>
              </a:rPr>
              <a:t>All four SpaceX sites are based in the US, one on the west coast and 3 on the east coast.</a:t>
            </a:r>
          </a:p>
          <a:p>
            <a:pPr>
              <a:lnSpc>
                <a:spcPct val="100000"/>
              </a:lnSpc>
              <a:spcBef>
                <a:spcPts val="1400"/>
              </a:spcBef>
            </a:pPr>
            <a:r>
              <a:rPr lang="en-US" sz="2200" dirty="0">
                <a:solidFill>
                  <a:schemeClr val="accent3">
                    <a:lumMod val="25000"/>
                  </a:schemeClr>
                </a:solidFill>
                <a:latin typeface="Abadi" panose="020B0604020104020204" pitchFamily="34" charset="0"/>
              </a:rPr>
              <a:t>Future landing outcomes can be best predicted using the Tree classification model, however it does have an issue with producing false positives.</a:t>
            </a:r>
          </a:p>
          <a:p>
            <a:pPr>
              <a:lnSpc>
                <a:spcPct val="100000"/>
              </a:lnSpc>
              <a:spcBef>
                <a:spcPts val="1400"/>
              </a:spcBef>
            </a:pPr>
            <a:r>
              <a:rPr lang="en-US" sz="2200" dirty="0">
                <a:solidFill>
                  <a:schemeClr val="accent3">
                    <a:lumMod val="25000"/>
                  </a:schemeClr>
                </a:solidFill>
                <a:latin typeface="Abadi" panose="020B0604020104020204" pitchFamily="34" charset="0"/>
              </a:rPr>
              <a:t>The main contributing factors towards a successful landing are</a:t>
            </a:r>
          </a:p>
          <a:p>
            <a:pPr lvl="1">
              <a:lnSpc>
                <a:spcPct val="100000"/>
              </a:lnSpc>
              <a:spcBef>
                <a:spcPts val="1400"/>
              </a:spcBef>
            </a:pPr>
            <a:r>
              <a:rPr lang="en-US" sz="1800" dirty="0">
                <a:solidFill>
                  <a:schemeClr val="accent3">
                    <a:lumMod val="25000"/>
                  </a:schemeClr>
                </a:solidFill>
                <a:latin typeface="Abadi" panose="020B0604020104020204" pitchFamily="34" charset="0"/>
              </a:rPr>
              <a:t>Orbit Types SSO &amp; VLEO</a:t>
            </a:r>
          </a:p>
          <a:p>
            <a:pPr lvl="1">
              <a:lnSpc>
                <a:spcPct val="100000"/>
              </a:lnSpc>
              <a:spcBef>
                <a:spcPts val="1400"/>
              </a:spcBef>
            </a:pPr>
            <a:r>
              <a:rPr lang="en-US" sz="1800" dirty="0">
                <a:solidFill>
                  <a:schemeClr val="accent3">
                    <a:lumMod val="25000"/>
                  </a:schemeClr>
                </a:solidFill>
                <a:latin typeface="Abadi" panose="020B0604020104020204" pitchFamily="34" charset="0"/>
              </a:rPr>
              <a:t>Payloads between 2,000 – 5,500 kg</a:t>
            </a:r>
          </a:p>
          <a:p>
            <a:pPr lvl="1">
              <a:lnSpc>
                <a:spcPct val="100000"/>
              </a:lnSpc>
              <a:spcBef>
                <a:spcPts val="1400"/>
              </a:spcBef>
            </a:pPr>
            <a:r>
              <a:rPr lang="en-US" sz="1800" dirty="0">
                <a:solidFill>
                  <a:schemeClr val="accent3">
                    <a:lumMod val="25000"/>
                  </a:schemeClr>
                </a:solidFill>
                <a:latin typeface="Abadi" panose="020B0604020104020204" pitchFamily="34" charset="0"/>
              </a:rPr>
              <a:t>FT &amp; B4 Boosters</a:t>
            </a:r>
          </a:p>
          <a:p>
            <a:pPr lvl="1">
              <a:lnSpc>
                <a:spcPct val="100000"/>
              </a:lnSpc>
              <a:spcBef>
                <a:spcPts val="1400"/>
              </a:spcBef>
            </a:pPr>
            <a:r>
              <a:rPr lang="en-US" sz="1800" dirty="0">
                <a:solidFill>
                  <a:schemeClr val="accent3">
                    <a:lumMod val="25000"/>
                  </a:schemeClr>
                </a:solidFill>
                <a:latin typeface="Abadi" panose="020B0604020104020204" pitchFamily="34" charset="0"/>
              </a:rPr>
              <a:t>Launch Site KSC LC-39A</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AD409EB4-8D30-07B8-0F4F-3FC57E2190A5}"/>
              </a:ext>
            </a:extLst>
          </p:cNvPr>
          <p:cNvSpPr txBox="1">
            <a:spLocks/>
          </p:cNvSpPr>
          <p:nvPr/>
        </p:nvSpPr>
        <p:spPr>
          <a:xfrm>
            <a:off x="6542212" y="1458686"/>
            <a:ext cx="5649788" cy="517071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Data collection using REST API and </a:t>
            </a:r>
            <a:r>
              <a:rPr lang="en-US" sz="2200" dirty="0" err="1">
                <a:solidFill>
                  <a:schemeClr val="accent3">
                    <a:lumMod val="25000"/>
                  </a:schemeClr>
                </a:solidFill>
                <a:latin typeface="Abadi" panose="020B0604020104020204" pitchFamily="34" charset="0"/>
              </a:rPr>
              <a:t>Webscraping</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Optimizing and comparing classification models.</a:t>
            </a:r>
          </a:p>
          <a:p>
            <a:pPr>
              <a:lnSpc>
                <a:spcPct val="100000"/>
              </a:lnSpc>
              <a:spcBef>
                <a:spcPts val="1400"/>
              </a:spcBef>
            </a:pPr>
            <a:r>
              <a:rPr lang="en-US" sz="2200" dirty="0">
                <a:solidFill>
                  <a:schemeClr val="accent3">
                    <a:lumMod val="25000"/>
                  </a:schemeClr>
                </a:solidFill>
                <a:latin typeface="Abadi" panose="020B0604020104020204" pitchFamily="34" charset="0"/>
              </a:rPr>
              <a:t>Data Exploration such as:</a:t>
            </a:r>
          </a:p>
          <a:p>
            <a:pPr lvl="1">
              <a:lnSpc>
                <a:spcPct val="100000"/>
              </a:lnSpc>
              <a:spcBef>
                <a:spcPts val="1400"/>
              </a:spcBef>
            </a:pPr>
            <a:r>
              <a:rPr lang="en-US" sz="1800" dirty="0">
                <a:solidFill>
                  <a:schemeClr val="accent3">
                    <a:lumMod val="25000"/>
                  </a:schemeClr>
                </a:solidFill>
                <a:latin typeface="Abadi" panose="020B0604020104020204" pitchFamily="34" charset="0"/>
              </a:rPr>
              <a:t>Plotting</a:t>
            </a:r>
          </a:p>
          <a:p>
            <a:pPr lvl="1">
              <a:lnSpc>
                <a:spcPct val="100000"/>
              </a:lnSpc>
              <a:spcBef>
                <a:spcPts val="1400"/>
              </a:spcBef>
            </a:pPr>
            <a:r>
              <a:rPr lang="en-US" sz="1800" dirty="0">
                <a:solidFill>
                  <a:schemeClr val="accent3">
                    <a:lumMod val="25000"/>
                  </a:schemeClr>
                </a:solidFill>
                <a:latin typeface="Abadi" panose="020B0604020104020204" pitchFamily="34" charset="0"/>
              </a:rPr>
              <a:t>SQL queries</a:t>
            </a:r>
          </a:p>
          <a:p>
            <a:pPr lvl="1">
              <a:lnSpc>
                <a:spcPct val="100000"/>
              </a:lnSpc>
              <a:spcBef>
                <a:spcPts val="1400"/>
              </a:spcBef>
            </a:pPr>
            <a:r>
              <a:rPr lang="en-US" sz="1800" dirty="0">
                <a:solidFill>
                  <a:schemeClr val="accent3">
                    <a:lumMod val="25000"/>
                  </a:schemeClr>
                </a:solidFill>
                <a:latin typeface="Abadi" panose="020B0604020104020204" pitchFamily="34" charset="0"/>
              </a:rPr>
              <a:t>Folium</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Dashboard</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400" dirty="0">
                <a:solidFill>
                  <a:schemeClr val="accent3">
                    <a:lumMod val="25000"/>
                  </a:schemeClr>
                </a:solidFill>
                <a:latin typeface="Abadi" panose="020B0604020104020204" pitchFamily="34" charset="0"/>
              </a:rPr>
              <a:t>There were 100 successful launches out of the total missions.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DE754715-856A-F43F-2286-6B0B7B324D31}"/>
              </a:ext>
            </a:extLst>
          </p:cNvPr>
          <p:cNvPicPr>
            <a:picLocks noChangeAspect="1"/>
          </p:cNvPicPr>
          <p:nvPr/>
        </p:nvPicPr>
        <p:blipFill>
          <a:blip r:embed="rId3"/>
          <a:stretch>
            <a:fillRect/>
          </a:stretch>
        </p:blipFill>
        <p:spPr>
          <a:xfrm>
            <a:off x="0" y="3317567"/>
            <a:ext cx="12274331" cy="270800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735693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were a total of 12 boosters that carries the max payload of 15,600kg.</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8" name="Picture 7">
            <a:extLst>
              <a:ext uri="{FF2B5EF4-FFF2-40B4-BE49-F238E27FC236}">
                <a16:creationId xmlns:a16="http://schemas.microsoft.com/office/drawing/2014/main" id="{B2F87871-9A8E-FABA-E040-AD7FED6A9EAE}"/>
              </a:ext>
            </a:extLst>
          </p:cNvPr>
          <p:cNvPicPr>
            <a:picLocks noChangeAspect="1"/>
          </p:cNvPicPr>
          <p:nvPr/>
        </p:nvPicPr>
        <p:blipFill>
          <a:blip r:embed="rId3"/>
          <a:stretch>
            <a:fillRect/>
          </a:stretch>
        </p:blipFill>
        <p:spPr>
          <a:xfrm>
            <a:off x="8126943" y="1435414"/>
            <a:ext cx="1781424" cy="4991797"/>
          </a:xfrm>
          <a:prstGeom prst="rect">
            <a:avLst/>
          </a:prstGeom>
        </p:spPr>
      </p:pic>
      <p:pic>
        <p:nvPicPr>
          <p:cNvPr id="12" name="Picture 11">
            <a:extLst>
              <a:ext uri="{FF2B5EF4-FFF2-40B4-BE49-F238E27FC236}">
                <a16:creationId xmlns:a16="http://schemas.microsoft.com/office/drawing/2014/main" id="{C486C4DE-8A53-8CB6-A382-9CCF2AD7EF2D}"/>
              </a:ext>
            </a:extLst>
          </p:cNvPr>
          <p:cNvPicPr>
            <a:picLocks noChangeAspect="1"/>
          </p:cNvPicPr>
          <p:nvPr/>
        </p:nvPicPr>
        <p:blipFill>
          <a:blip r:embed="rId4"/>
          <a:stretch>
            <a:fillRect/>
          </a:stretch>
        </p:blipFill>
        <p:spPr>
          <a:xfrm>
            <a:off x="770011" y="3429000"/>
            <a:ext cx="6065678" cy="248005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097390" cy="4351338"/>
          </a:xfrm>
          <a:prstGeom prst="rect">
            <a:avLst/>
          </a:prstGeom>
        </p:spPr>
        <p:txBody>
          <a:bodyPr lIns="91440" tIns="45720" rIns="91440" bIns="45720" anchor="t">
            <a:normAutofit/>
          </a:bodyPr>
          <a:lstStyle/>
          <a:p>
            <a:pPr>
              <a:lnSpc>
                <a:spcPct val="100000"/>
              </a:lnSpc>
              <a:spcBef>
                <a:spcPts val="1400"/>
              </a:spcBef>
            </a:pPr>
            <a:r>
              <a:rPr lang="en-US" dirty="0">
                <a:solidFill>
                  <a:schemeClr val="accent3">
                    <a:lumMod val="25000"/>
                  </a:schemeClr>
                </a:solidFill>
                <a:latin typeface="Abadi"/>
              </a:rPr>
              <a:t>There were two failed drone ship landings in April and January, respectively.</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9187BC5D-DB29-244B-D6AD-01F789E86E9A}"/>
              </a:ext>
            </a:extLst>
          </p:cNvPr>
          <p:cNvPicPr>
            <a:picLocks noChangeAspect="1"/>
          </p:cNvPicPr>
          <p:nvPr/>
        </p:nvPicPr>
        <p:blipFill>
          <a:blip r:embed="rId3"/>
          <a:stretch>
            <a:fillRect/>
          </a:stretch>
        </p:blipFill>
        <p:spPr>
          <a:xfrm>
            <a:off x="770011" y="4411659"/>
            <a:ext cx="8621328" cy="1228896"/>
          </a:xfrm>
          <a:prstGeom prst="rect">
            <a:avLst/>
          </a:prstGeom>
        </p:spPr>
      </p:pic>
      <p:pic>
        <p:nvPicPr>
          <p:cNvPr id="8" name="Picture 7">
            <a:extLst>
              <a:ext uri="{FF2B5EF4-FFF2-40B4-BE49-F238E27FC236}">
                <a16:creationId xmlns:a16="http://schemas.microsoft.com/office/drawing/2014/main" id="{CE4C3F7C-F68D-2A39-F753-36401922982B}"/>
              </a:ext>
            </a:extLst>
          </p:cNvPr>
          <p:cNvPicPr>
            <a:picLocks noChangeAspect="1"/>
          </p:cNvPicPr>
          <p:nvPr/>
        </p:nvPicPr>
        <p:blipFill>
          <a:blip r:embed="rId4"/>
          <a:stretch>
            <a:fillRect/>
          </a:stretch>
        </p:blipFill>
        <p:spPr>
          <a:xfrm>
            <a:off x="5867401" y="1825625"/>
            <a:ext cx="5925377" cy="184810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33882"/>
            <a:ext cx="5641676" cy="3040147"/>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Between 2010-06-04 and 2017-03-20, 10 of 32 launches had a successful landing outcome.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127B0DC5-4933-5320-8711-0ED044DEF4F4}"/>
              </a:ext>
            </a:extLst>
          </p:cNvPr>
          <p:cNvPicPr>
            <a:picLocks noChangeAspect="1"/>
          </p:cNvPicPr>
          <p:nvPr/>
        </p:nvPicPr>
        <p:blipFill>
          <a:blip r:embed="rId3"/>
          <a:stretch>
            <a:fillRect/>
          </a:stretch>
        </p:blipFill>
        <p:spPr>
          <a:xfrm>
            <a:off x="7602009" y="1433882"/>
            <a:ext cx="4324954" cy="4591691"/>
          </a:xfrm>
          <a:prstGeom prst="rect">
            <a:avLst/>
          </a:prstGeom>
        </p:spPr>
      </p:pic>
      <p:pic>
        <p:nvPicPr>
          <p:cNvPr id="8" name="Picture 7">
            <a:extLst>
              <a:ext uri="{FF2B5EF4-FFF2-40B4-BE49-F238E27FC236}">
                <a16:creationId xmlns:a16="http://schemas.microsoft.com/office/drawing/2014/main" id="{C8CBF2A1-1889-CFF5-FC8F-8E71C6387446}"/>
              </a:ext>
            </a:extLst>
          </p:cNvPr>
          <p:cNvPicPr>
            <a:picLocks noChangeAspect="1"/>
          </p:cNvPicPr>
          <p:nvPr/>
        </p:nvPicPr>
        <p:blipFill>
          <a:blip r:embed="rId4"/>
          <a:stretch>
            <a:fillRect/>
          </a:stretch>
        </p:blipFill>
        <p:spPr>
          <a:xfrm>
            <a:off x="739198" y="3729727"/>
            <a:ext cx="6306430" cy="231489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283029"/>
            <a:ext cx="10515600" cy="979714"/>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four SpaceX launch sites are in the US, one on the west coast and three on the east coast.</a:t>
            </a:r>
          </a:p>
        </p:txBody>
      </p:sp>
      <p:pic>
        <p:nvPicPr>
          <p:cNvPr id="6" name="Picture 5">
            <a:extLst>
              <a:ext uri="{FF2B5EF4-FFF2-40B4-BE49-F238E27FC236}">
                <a16:creationId xmlns:a16="http://schemas.microsoft.com/office/drawing/2014/main" id="{980A968E-3D4C-B0E6-65C4-8CE1659CEBE4}"/>
              </a:ext>
            </a:extLst>
          </p:cNvPr>
          <p:cNvPicPr>
            <a:picLocks noChangeAspect="1"/>
          </p:cNvPicPr>
          <p:nvPr/>
        </p:nvPicPr>
        <p:blipFill>
          <a:blip r:embed="rId3"/>
          <a:stretch>
            <a:fillRect/>
          </a:stretch>
        </p:blipFill>
        <p:spPr>
          <a:xfrm>
            <a:off x="0" y="1390417"/>
            <a:ext cx="12192000" cy="438490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dirty="0">
                <a:solidFill>
                  <a:srgbClr val="0948CB"/>
                </a:solidFill>
                <a:latin typeface="Abadi" panose="020B0604020104020204" pitchFamily="34" charset="0"/>
              </a:rPr>
              <a:t>Launches from KSC LC-39A have the best overall success rate; CCAFS LC-40 has been most utilized.</a:t>
            </a:r>
          </a:p>
        </p:txBody>
      </p:sp>
      <p:pic>
        <p:nvPicPr>
          <p:cNvPr id="4" name="Picture 3">
            <a:extLst>
              <a:ext uri="{FF2B5EF4-FFF2-40B4-BE49-F238E27FC236}">
                <a16:creationId xmlns:a16="http://schemas.microsoft.com/office/drawing/2014/main" id="{F2888FA0-F7B4-DAE1-9E9B-4BC1471C9FF9}"/>
              </a:ext>
            </a:extLst>
          </p:cNvPr>
          <p:cNvPicPr>
            <a:picLocks noChangeAspect="1"/>
          </p:cNvPicPr>
          <p:nvPr/>
        </p:nvPicPr>
        <p:blipFill>
          <a:blip r:embed="rId3"/>
          <a:stretch>
            <a:fillRect/>
          </a:stretch>
        </p:blipFill>
        <p:spPr>
          <a:xfrm>
            <a:off x="0" y="1677572"/>
            <a:ext cx="12192000" cy="397903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KSC LC-39A had the most successful launches</a:t>
            </a:r>
          </a:p>
        </p:txBody>
      </p:sp>
      <p:pic>
        <p:nvPicPr>
          <p:cNvPr id="4" name="Picture 3">
            <a:extLst>
              <a:ext uri="{FF2B5EF4-FFF2-40B4-BE49-F238E27FC236}">
                <a16:creationId xmlns:a16="http://schemas.microsoft.com/office/drawing/2014/main" id="{5E8C2AA9-C1AA-9B54-D737-6126939C263B}"/>
              </a:ext>
            </a:extLst>
          </p:cNvPr>
          <p:cNvPicPr>
            <a:picLocks noChangeAspect="1"/>
          </p:cNvPicPr>
          <p:nvPr/>
        </p:nvPicPr>
        <p:blipFill>
          <a:blip r:embed="rId3"/>
          <a:stretch>
            <a:fillRect/>
          </a:stretch>
        </p:blipFill>
        <p:spPr>
          <a:xfrm>
            <a:off x="770011" y="1452029"/>
            <a:ext cx="8665028" cy="509852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4" name="Content Placeholder 3">
            <a:extLst>
              <a:ext uri="{FF2B5EF4-FFF2-40B4-BE49-F238E27FC236}">
                <a16:creationId xmlns:a16="http://schemas.microsoft.com/office/drawing/2014/main" id="{B6A95103-D633-B06C-4150-82F3B51B7681}"/>
              </a:ext>
            </a:extLst>
          </p:cNvPr>
          <p:cNvPicPr>
            <a:picLocks noGrp="1" noChangeAspect="1"/>
          </p:cNvPicPr>
          <p:nvPr>
            <p:ph idx="4294967295"/>
          </p:nvPr>
        </p:nvPicPr>
        <p:blipFill>
          <a:blip r:embed="rId3"/>
          <a:stretch>
            <a:fillRect/>
          </a:stretch>
        </p:blipFill>
        <p:spPr>
          <a:xfrm>
            <a:off x="770011" y="1395832"/>
            <a:ext cx="7822143" cy="4923518"/>
          </a:xfrm>
          <a:prstGeom prst="rect">
            <a:avLst/>
          </a:prstGeom>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LC-39A had a 77% success rate</a:t>
            </a:r>
          </a:p>
        </p:txBody>
      </p:sp>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152400"/>
            <a:ext cx="10530114" cy="93529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Data analysis can help calculate the launch cost of SpaceX by finding drivers of launch success and building a predictive model</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447800"/>
            <a:ext cx="10354282" cy="49794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000" dirty="0">
                <a:solidFill>
                  <a:schemeClr val="tx1"/>
                </a:solidFill>
                <a:latin typeface="+mn-lt"/>
              </a:rPr>
              <a:t>SpaceX is one of few companies who launch and operate spacecraft, and are recognized as being the first and only one to return a spacecraft from low-earth orbit.</a:t>
            </a:r>
          </a:p>
          <a:p>
            <a:pPr marL="0" indent="0">
              <a:spcBef>
                <a:spcPts val="1400"/>
              </a:spcBef>
              <a:buNone/>
            </a:pPr>
            <a:r>
              <a:rPr lang="en-US" sz="2000" dirty="0">
                <a:solidFill>
                  <a:schemeClr val="tx1"/>
                </a:solidFill>
                <a:latin typeface="+mn-lt"/>
              </a:rPr>
              <a:t>Being able to return the spacecraft and reuse its first stage allows SpaceX to operate on a much lower price point than its competitors with single-use rockets.</a:t>
            </a:r>
          </a:p>
          <a:p>
            <a:pPr>
              <a:spcBef>
                <a:spcPts val="1400"/>
              </a:spcBef>
            </a:pPr>
            <a:r>
              <a:rPr lang="en-US" sz="2000" dirty="0">
                <a:solidFill>
                  <a:schemeClr val="tx1"/>
                </a:solidFill>
                <a:latin typeface="+mn-lt"/>
              </a:rPr>
              <a:t>SpaceX advertises Falcon 9 rocket launches on its website with a cost of 62 million dollars.</a:t>
            </a:r>
          </a:p>
          <a:p>
            <a:pPr>
              <a:spcBef>
                <a:spcPts val="1400"/>
              </a:spcBef>
            </a:pPr>
            <a:r>
              <a:rPr lang="en-US" sz="2000" dirty="0">
                <a:solidFill>
                  <a:schemeClr val="tx1"/>
                </a:solidFill>
                <a:latin typeface="+mn-lt"/>
              </a:rPr>
              <a:t>Competitors providers cost upward of 165 million dollars each However, not all SpaceX launches result in a successful return. For a price cost estimation, a better understanding and prediction is needed of future landing outcomes. This problem can be addressing though data analysis of historic launch data with the aim to: </a:t>
            </a:r>
          </a:p>
          <a:p>
            <a:pPr lvl="1">
              <a:spcBef>
                <a:spcPts val="1400"/>
              </a:spcBef>
            </a:pPr>
            <a:r>
              <a:rPr lang="en-US" sz="2000" dirty="0">
                <a:solidFill>
                  <a:schemeClr val="tx1"/>
                </a:solidFill>
                <a:latin typeface="+mn-lt"/>
              </a:rPr>
              <a:t>Identify key relations between success rate and parameters such as launch site, payload, booster version, orbits, etc.</a:t>
            </a:r>
          </a:p>
          <a:p>
            <a:pPr lvl="1">
              <a:spcBef>
                <a:spcPts val="1400"/>
              </a:spcBef>
            </a:pPr>
            <a:r>
              <a:rPr lang="en-US" sz="2000" dirty="0">
                <a:solidFill>
                  <a:schemeClr val="tx1"/>
                </a:solidFill>
                <a:latin typeface="+mn-lt"/>
              </a:rPr>
              <a:t>Develop a classification model to predict future landing outcome.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7546675"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highest success rates were between 2,000 – 5,500 kg for the FT and B4 Boosters.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for different payloads and Booster Versions</a:t>
            </a:r>
          </a:p>
        </p:txBody>
      </p:sp>
      <p:pic>
        <p:nvPicPr>
          <p:cNvPr id="4" name="Picture 3">
            <a:extLst>
              <a:ext uri="{FF2B5EF4-FFF2-40B4-BE49-F238E27FC236}">
                <a16:creationId xmlns:a16="http://schemas.microsoft.com/office/drawing/2014/main" id="{8382E1CB-EF7E-D772-78C8-6F648B40F037}"/>
              </a:ext>
            </a:extLst>
          </p:cNvPr>
          <p:cNvPicPr>
            <a:picLocks noChangeAspect="1"/>
          </p:cNvPicPr>
          <p:nvPr/>
        </p:nvPicPr>
        <p:blipFill>
          <a:blip r:embed="rId3"/>
          <a:stretch>
            <a:fillRect/>
          </a:stretch>
        </p:blipFill>
        <p:spPr>
          <a:xfrm>
            <a:off x="0" y="3864443"/>
            <a:ext cx="12192000" cy="2917343"/>
          </a:xfrm>
          <a:prstGeom prst="rect">
            <a:avLst/>
          </a:prstGeom>
        </p:spPr>
      </p:pic>
      <p:pic>
        <p:nvPicPr>
          <p:cNvPr id="7" name="Picture 6">
            <a:extLst>
              <a:ext uri="{FF2B5EF4-FFF2-40B4-BE49-F238E27FC236}">
                <a16:creationId xmlns:a16="http://schemas.microsoft.com/office/drawing/2014/main" id="{DB5F9529-058A-F89D-D985-9EBE2188A032}"/>
              </a:ext>
            </a:extLst>
          </p:cNvPr>
          <p:cNvPicPr>
            <a:picLocks noChangeAspect="1"/>
          </p:cNvPicPr>
          <p:nvPr/>
        </p:nvPicPr>
        <p:blipFill>
          <a:blip r:embed="rId4"/>
          <a:stretch>
            <a:fillRect/>
          </a:stretch>
        </p:blipFill>
        <p:spPr>
          <a:xfrm>
            <a:off x="8714772" y="2035388"/>
            <a:ext cx="990738" cy="182905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524000"/>
            <a:ext cx="5325989" cy="4369702"/>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LR, SVM, Tree, and KNN models were used.</a:t>
            </a:r>
          </a:p>
          <a:p>
            <a:pPr>
              <a:lnSpc>
                <a:spcPct val="100000"/>
              </a:lnSpc>
              <a:spcBef>
                <a:spcPts val="1400"/>
              </a:spcBef>
            </a:pPr>
            <a:r>
              <a:rPr lang="en-US" sz="2200" dirty="0">
                <a:solidFill>
                  <a:schemeClr val="accent3">
                    <a:lumMod val="25000"/>
                  </a:schemeClr>
                </a:solidFill>
                <a:latin typeface="Abadi" panose="020B0604020104020204" pitchFamily="34" charset="0"/>
              </a:rPr>
              <a:t>The Tree model had the highest accuracy of 89%, with the other models performing at 85%.</a:t>
            </a:r>
          </a:p>
          <a:p>
            <a:pPr>
              <a:lnSpc>
                <a:spcPct val="100000"/>
              </a:lnSpc>
              <a:spcBef>
                <a:spcPts val="1400"/>
              </a:spcBef>
            </a:pPr>
            <a:r>
              <a:rPr lang="en-US" sz="2200" dirty="0">
                <a:solidFill>
                  <a:schemeClr val="accent3">
                    <a:lumMod val="25000"/>
                  </a:schemeClr>
                </a:solidFill>
                <a:latin typeface="Abadi" panose="020B0604020104020204" pitchFamily="34" charset="0"/>
              </a:rPr>
              <a:t>Parameters for each model were optimized using </a:t>
            </a:r>
            <a:r>
              <a:rPr lang="en-US" sz="2200" dirty="0" err="1">
                <a:solidFill>
                  <a:schemeClr val="accent3">
                    <a:lumMod val="25000"/>
                  </a:schemeClr>
                </a:solidFill>
                <a:latin typeface="Abadi" panose="020B0604020104020204" pitchFamily="34" charset="0"/>
              </a:rPr>
              <a:t>GridSearch</a:t>
            </a:r>
            <a:r>
              <a:rPr lang="en-US" sz="2200" dirty="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368B4B8E-139B-35C9-B67E-F2459C9D8297}"/>
              </a:ext>
            </a:extLst>
          </p:cNvPr>
          <p:cNvPicPr>
            <a:picLocks noChangeAspect="1"/>
          </p:cNvPicPr>
          <p:nvPr/>
        </p:nvPicPr>
        <p:blipFill>
          <a:blip r:embed="rId3"/>
          <a:stretch>
            <a:fillRect/>
          </a:stretch>
        </p:blipFill>
        <p:spPr>
          <a:xfrm>
            <a:off x="6700443" y="1388653"/>
            <a:ext cx="4721547" cy="464039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79333"/>
            <a:ext cx="4890560" cy="484001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While Tree was the best performing model, it has an issue with producing false positives.</a:t>
            </a:r>
          </a:p>
          <a:p>
            <a:pPr>
              <a:lnSpc>
                <a:spcPct val="100000"/>
              </a:lnSpc>
              <a:spcBef>
                <a:spcPts val="1400"/>
              </a:spcBef>
            </a:pPr>
            <a:r>
              <a:rPr lang="en-US" sz="2200" dirty="0">
                <a:solidFill>
                  <a:schemeClr val="accent3">
                    <a:lumMod val="25000"/>
                  </a:schemeClr>
                </a:solidFill>
                <a:latin typeface="Abadi" panose="020B0604020104020204" pitchFamily="34" charset="0"/>
              </a:rPr>
              <a:t>50% of the failed launches were classified as successful launches.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9CC4029D-556C-4ECE-CA6F-8D281BE56BB1}"/>
              </a:ext>
            </a:extLst>
          </p:cNvPr>
          <p:cNvPicPr>
            <a:picLocks noChangeAspect="1"/>
          </p:cNvPicPr>
          <p:nvPr/>
        </p:nvPicPr>
        <p:blipFill>
          <a:blip r:embed="rId3"/>
          <a:stretch>
            <a:fillRect/>
          </a:stretch>
        </p:blipFill>
        <p:spPr>
          <a:xfrm>
            <a:off x="5831645" y="1479334"/>
            <a:ext cx="5626327" cy="484001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22456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After the first landing on June 4</a:t>
            </a:r>
            <a:r>
              <a:rPr lang="en-US" sz="2200" baseline="30000" dirty="0">
                <a:solidFill>
                  <a:schemeClr val="accent3">
                    <a:lumMod val="25000"/>
                  </a:schemeClr>
                </a:solidFill>
                <a:latin typeface="Abadi" panose="020B0604020104020204" pitchFamily="34" charset="0"/>
              </a:rPr>
              <a:t>th</a:t>
            </a:r>
            <a:r>
              <a:rPr lang="en-US" sz="2200" dirty="0">
                <a:solidFill>
                  <a:schemeClr val="accent3">
                    <a:lumMod val="25000"/>
                  </a:schemeClr>
                </a:solidFill>
                <a:latin typeface="Abadi" panose="020B0604020104020204" pitchFamily="34" charset="0"/>
              </a:rPr>
              <a:t>, 2010, the yearly success rates for launches has increased greatly.</a:t>
            </a:r>
          </a:p>
          <a:p>
            <a:pPr>
              <a:lnSpc>
                <a:spcPct val="100000"/>
              </a:lnSpc>
              <a:spcBef>
                <a:spcPts val="1400"/>
              </a:spcBef>
            </a:pPr>
            <a:r>
              <a:rPr lang="en-US" sz="2200" dirty="0">
                <a:solidFill>
                  <a:schemeClr val="accent3">
                    <a:lumMod val="25000"/>
                  </a:schemeClr>
                </a:solidFill>
                <a:latin typeface="Abadi" panose="020B0604020104020204" pitchFamily="34" charset="0"/>
              </a:rPr>
              <a:t>Of the successful landings, a good portion are contributed to the orbit types of SSO and VLEO, which both have over 80% success rates, a payload between 2,000 – 5,500 kg, FT &amp; B4 boosters, and the launch site KSC LC-39A.</a:t>
            </a:r>
          </a:p>
          <a:p>
            <a:pPr>
              <a:lnSpc>
                <a:spcPct val="100000"/>
              </a:lnSpc>
              <a:spcBef>
                <a:spcPts val="1400"/>
              </a:spcBef>
            </a:pPr>
            <a:r>
              <a:rPr lang="en-US" sz="2200" dirty="0">
                <a:solidFill>
                  <a:schemeClr val="accent3">
                    <a:lumMod val="25000"/>
                  </a:schemeClr>
                </a:solidFill>
                <a:latin typeface="Abadi" panose="020B0604020104020204" pitchFamily="34" charset="0"/>
              </a:rPr>
              <a:t>All four of the SpaceX launch sites are based in the USA, one located on the west coast in California, and the other three located on the east coast in Florida.</a:t>
            </a:r>
          </a:p>
          <a:p>
            <a:pPr>
              <a:lnSpc>
                <a:spcPct val="100000"/>
              </a:lnSpc>
              <a:spcBef>
                <a:spcPts val="1400"/>
              </a:spcBef>
            </a:pPr>
            <a:r>
              <a:rPr lang="en-US" sz="2200" dirty="0">
                <a:solidFill>
                  <a:schemeClr val="accent3">
                    <a:lumMod val="25000"/>
                  </a:schemeClr>
                </a:solidFill>
                <a:latin typeface="Abadi" panose="020B0604020104020204" pitchFamily="34" charset="0"/>
              </a:rPr>
              <a:t>Future landings should be predicted using the Tree classification model, but a problem with false positives can occur.</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0" y="1749191"/>
            <a:ext cx="4781703" cy="4572000"/>
          </a:xfrm>
          <a:prstGeom prst="rect">
            <a:avLst/>
          </a:prstGeom>
        </p:spPr>
        <p:txBody>
          <a:bodyPr>
            <a:normAutofit fontScale="850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Listed below are the following orbit types:</a:t>
            </a:r>
          </a:p>
          <a:p>
            <a:pPr lvl="1">
              <a:lnSpc>
                <a:spcPct val="100000"/>
              </a:lnSpc>
              <a:spcBef>
                <a:spcPts val="1400"/>
              </a:spcBef>
            </a:pPr>
            <a:r>
              <a:rPr lang="en-US" sz="1900" dirty="0"/>
              <a:t>LEO: Low Earth orbit (LEO) is an Earth-</a:t>
            </a:r>
            <a:r>
              <a:rPr lang="en-US" sz="1900" dirty="0" err="1"/>
              <a:t>centred</a:t>
            </a:r>
            <a:r>
              <a:rPr lang="en-US" sz="1900" dirty="0"/>
              <a:t> orbit with an altitude of 2,000 km or less. Most of the manmade objects in outer space are in LEO. </a:t>
            </a:r>
            <a:endParaRPr lang="en-US" sz="1900" dirty="0">
              <a:solidFill>
                <a:schemeClr val="accent3">
                  <a:lumMod val="25000"/>
                </a:schemeClr>
              </a:solidFill>
            </a:endParaRPr>
          </a:p>
          <a:p>
            <a:pPr lvl="1">
              <a:lnSpc>
                <a:spcPct val="100000"/>
              </a:lnSpc>
              <a:spcBef>
                <a:spcPts val="1400"/>
              </a:spcBef>
            </a:pPr>
            <a:r>
              <a:rPr lang="en-US" sz="1900" dirty="0"/>
              <a:t>HEO A highly elliptical orbit, is an elliptic orbit with high eccentricity, usually referring to one around Earth. </a:t>
            </a:r>
            <a:endParaRPr lang="en-US" sz="1900" dirty="0">
              <a:solidFill>
                <a:schemeClr val="accent3">
                  <a:lumMod val="25000"/>
                </a:schemeClr>
              </a:solidFill>
            </a:endParaRPr>
          </a:p>
          <a:p>
            <a:pPr lvl="1">
              <a:lnSpc>
                <a:spcPct val="100000"/>
              </a:lnSpc>
              <a:spcBef>
                <a:spcPts val="1400"/>
              </a:spcBef>
            </a:pPr>
            <a:r>
              <a:rPr lang="en-US" sz="1900" dirty="0"/>
              <a:t>GEO It is a circular geosynchronous orbit 35,786 km (22,236 miles) above Earth's equator and following the direction of Earth's rotation.</a:t>
            </a:r>
            <a:endParaRPr lang="en-US" sz="1900" dirty="0">
              <a:solidFill>
                <a:schemeClr val="accent3">
                  <a:lumMod val="25000"/>
                </a:schemeClr>
              </a:solidFill>
            </a:endParaRPr>
          </a:p>
          <a:p>
            <a:pPr lvl="1">
              <a:lnSpc>
                <a:spcPct val="100000"/>
              </a:lnSpc>
              <a:spcBef>
                <a:spcPts val="1400"/>
              </a:spcBef>
            </a:pPr>
            <a:r>
              <a:rPr lang="en-US" sz="1900" dirty="0"/>
              <a:t>MEO Geocentric orbits ranging in altitude from 2,000 km to just below geosynchronous orbit at 35,786 kilometers (22,236 mi). Also known as an intermediate circular orbit</a:t>
            </a:r>
            <a:r>
              <a:rPr lang="en-US" sz="1900" dirty="0">
                <a:solidFill>
                  <a:schemeClr val="accent3">
                    <a:lumMod val="25000"/>
                  </a:schemeClr>
                </a:solidFill>
              </a:rPr>
              <a: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Picture 2">
            <a:extLst>
              <a:ext uri="{FF2B5EF4-FFF2-40B4-BE49-F238E27FC236}">
                <a16:creationId xmlns:a16="http://schemas.microsoft.com/office/drawing/2014/main" id="{1FF56E0F-0C25-FB65-6D8C-5236B589D400}"/>
              </a:ext>
            </a:extLst>
          </p:cNvPr>
          <p:cNvPicPr>
            <a:picLocks noChangeAspect="1"/>
          </p:cNvPicPr>
          <p:nvPr/>
        </p:nvPicPr>
        <p:blipFill>
          <a:blip r:embed="rId4"/>
          <a:stretch>
            <a:fillRect/>
          </a:stretch>
        </p:blipFill>
        <p:spPr>
          <a:xfrm>
            <a:off x="5910540" y="1749191"/>
            <a:ext cx="6281460" cy="4572000"/>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66850"/>
            <a:ext cx="10364714" cy="5325835"/>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800" dirty="0">
                <a:solidFill>
                  <a:schemeClr val="tx1"/>
                </a:solidFill>
                <a:latin typeface="+mn-lt"/>
              </a:rPr>
              <a:t>Data on SpaceX Falcon9 launches were collected in two ways:</a:t>
            </a:r>
          </a:p>
          <a:p>
            <a:pPr>
              <a:lnSpc>
                <a:spcPct val="120000"/>
              </a:lnSpc>
              <a:spcBef>
                <a:spcPts val="600"/>
              </a:spcBef>
            </a:pPr>
            <a:r>
              <a:rPr lang="en-US" sz="1800" dirty="0">
                <a:solidFill>
                  <a:schemeClr val="tx1"/>
                </a:solidFill>
                <a:latin typeface="+mn-lt"/>
              </a:rPr>
              <a:t>Through the SpaceX API after which a custom dataframe was built using data on Falcon 9 launches.</a:t>
            </a:r>
          </a:p>
          <a:p>
            <a:pPr>
              <a:lnSpc>
                <a:spcPct val="120000"/>
              </a:lnSpc>
              <a:spcBef>
                <a:spcPts val="600"/>
              </a:spcBef>
            </a:pPr>
            <a:r>
              <a:rPr lang="en-US" sz="1800" dirty="0">
                <a:solidFill>
                  <a:schemeClr val="tx1"/>
                </a:solidFill>
                <a:latin typeface="+mn-lt"/>
              </a:rPr>
              <a:t>Scraping from Wikipedia using BeautifulSoup and to create a dataframe.</a:t>
            </a:r>
          </a:p>
          <a:p>
            <a:pPr marL="0" indent="0">
              <a:lnSpc>
                <a:spcPct val="120000"/>
              </a:lnSpc>
              <a:spcBef>
                <a:spcPts val="1400"/>
              </a:spcBef>
              <a:buNone/>
            </a:pPr>
            <a:r>
              <a:rPr lang="en-US" sz="1800" dirty="0">
                <a:solidFill>
                  <a:schemeClr val="tx1"/>
                </a:solidFill>
                <a:latin typeface="+mn-lt"/>
              </a:rPr>
              <a:t>Data wrangling was used to help find and replace missing data, as well as format data correctly.</a:t>
            </a:r>
          </a:p>
          <a:p>
            <a:pPr marL="0" indent="0">
              <a:lnSpc>
                <a:spcPct val="120000"/>
              </a:lnSpc>
              <a:spcBef>
                <a:spcPts val="1400"/>
              </a:spcBef>
              <a:buNone/>
            </a:pPr>
            <a:r>
              <a:rPr lang="en-US" sz="1800" dirty="0">
                <a:solidFill>
                  <a:schemeClr val="tx1"/>
                </a:solidFill>
                <a:latin typeface="+mn-lt"/>
              </a:rPr>
              <a:t>In the Exploratory Data Analysis (EDA):</a:t>
            </a:r>
          </a:p>
          <a:p>
            <a:pPr>
              <a:lnSpc>
                <a:spcPct val="120000"/>
              </a:lnSpc>
              <a:spcBef>
                <a:spcPts val="600"/>
              </a:spcBef>
            </a:pPr>
            <a:r>
              <a:rPr lang="en-US" sz="1800" dirty="0">
                <a:solidFill>
                  <a:schemeClr val="tx1"/>
                </a:solidFill>
                <a:latin typeface="+mn-lt"/>
              </a:rPr>
              <a:t>Six visualizations were used to help understand how launch parameters correlate with success rate.</a:t>
            </a:r>
          </a:p>
          <a:p>
            <a:pPr>
              <a:lnSpc>
                <a:spcPct val="120000"/>
              </a:lnSpc>
              <a:spcBef>
                <a:spcPts val="600"/>
              </a:spcBef>
            </a:pPr>
            <a:r>
              <a:rPr lang="en-US" sz="1800" dirty="0">
                <a:solidFill>
                  <a:schemeClr val="tx1"/>
                </a:solidFill>
                <a:latin typeface="+mn-lt"/>
              </a:rPr>
              <a:t>SQL data analysis was used in addition to gain a better understanding of the data.</a:t>
            </a:r>
          </a:p>
          <a:p>
            <a:pPr marL="0" indent="0">
              <a:lnSpc>
                <a:spcPct val="120000"/>
              </a:lnSpc>
              <a:spcBef>
                <a:spcPts val="1400"/>
              </a:spcBef>
              <a:buNone/>
            </a:pPr>
            <a:r>
              <a:rPr lang="en-US" sz="1800" dirty="0">
                <a:solidFill>
                  <a:schemeClr val="tx1"/>
                </a:solidFill>
                <a:latin typeface="+mn-lt"/>
              </a:rPr>
              <a:t>An interactive Folium map was used to do an analysis of launch site success rates.</a:t>
            </a:r>
          </a:p>
          <a:p>
            <a:pPr marL="0" indent="0">
              <a:lnSpc>
                <a:spcPct val="120000"/>
              </a:lnSpc>
              <a:spcBef>
                <a:spcPts val="1400"/>
              </a:spcBef>
              <a:buNone/>
            </a:pPr>
            <a:r>
              <a:rPr lang="en-US" sz="1800" dirty="0">
                <a:solidFill>
                  <a:schemeClr val="tx1"/>
                </a:solidFill>
                <a:latin typeface="+mn-lt"/>
              </a:rPr>
              <a:t>An interactive dashboard helped analyze relations between successful launches, launch sites, payloads, and boosters.</a:t>
            </a:r>
          </a:p>
          <a:p>
            <a:pPr marL="0" indent="0">
              <a:lnSpc>
                <a:spcPct val="120000"/>
              </a:lnSpc>
              <a:spcBef>
                <a:spcPts val="1400"/>
              </a:spcBef>
              <a:buNone/>
            </a:pPr>
            <a:r>
              <a:rPr lang="en-US" sz="1800" dirty="0">
                <a:solidFill>
                  <a:schemeClr val="tx1"/>
                </a:solidFill>
                <a:latin typeface="+mn-lt"/>
              </a:rPr>
              <a:t>A predictive model was created by optimizing and evaluating four classification models for accuracy and results.</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333375"/>
            <a:ext cx="10515600" cy="754324"/>
          </a:xfrm>
          <a:prstGeom prst="rect">
            <a:avLst/>
          </a:prstGeom>
        </p:spPr>
        <p:txBody>
          <a:bodyPr vert="horz" lIns="91440" tIns="45720" rIns="91440" bIns="45720" rtlCol="0" anchor="t">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948CB"/>
                </a:solidFill>
                <a:latin typeface="+mn-lt"/>
              </a:rPr>
              <a:t>We used historical data to create a predictive model to figure out the Falcon 9 launch results</a:t>
            </a: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95425"/>
            <a:ext cx="10336139" cy="4931786"/>
          </a:xfrm>
          <a:prstGeom prst="rect">
            <a:avLst/>
          </a:prstGeom>
        </p:spPr>
        <p:txBody>
          <a:bodyPr/>
          <a:lstStyle/>
          <a:p>
            <a:pPr marL="0" indent="0">
              <a:buNone/>
            </a:pPr>
            <a:r>
              <a:rPr lang="en-US" b="1" dirty="0"/>
              <a:t>SpaceX API:</a:t>
            </a:r>
          </a:p>
          <a:p>
            <a:r>
              <a:rPr lang="en-US" sz="1800" dirty="0"/>
              <a:t>Call REST API to obtain launch data.</a:t>
            </a:r>
          </a:p>
          <a:p>
            <a:r>
              <a:rPr lang="en-US" sz="1800" dirty="0"/>
              <a:t>Process data by filtering rows and columns.</a:t>
            </a:r>
          </a:p>
          <a:p>
            <a:r>
              <a:rPr lang="en-US" sz="1800" dirty="0"/>
              <a:t>Call REST API again on other data such as launch sites, outcome, payload, etc.</a:t>
            </a:r>
          </a:p>
          <a:p>
            <a:r>
              <a:rPr lang="en-US" sz="1800" dirty="0"/>
              <a:t>Convert data to dataframe for further analysis.</a:t>
            </a:r>
          </a:p>
          <a:p>
            <a:endParaRPr lang="en-US" sz="1800" dirty="0"/>
          </a:p>
          <a:p>
            <a:pPr marL="0" indent="0">
              <a:buNone/>
            </a:pPr>
            <a:r>
              <a:rPr lang="en-US" b="1" dirty="0" err="1"/>
              <a:t>Webscraping</a:t>
            </a:r>
            <a:r>
              <a:rPr lang="en-US" b="1" dirty="0"/>
              <a:t>:</a:t>
            </a:r>
            <a:endParaRPr lang="en-US" dirty="0"/>
          </a:p>
          <a:p>
            <a:r>
              <a:rPr lang="en-US" sz="1800" dirty="0"/>
              <a:t>Obtain data from website using ‘Request’ command.</a:t>
            </a:r>
          </a:p>
          <a:p>
            <a:r>
              <a:rPr lang="en-US" sz="1800" dirty="0"/>
              <a:t>Convert result using BeautifulSoup.</a:t>
            </a:r>
          </a:p>
          <a:p>
            <a:r>
              <a:rPr lang="en-US" sz="1800" dirty="0"/>
              <a:t>Extract data from BeautifulSoup object.</a:t>
            </a:r>
          </a:p>
          <a:p>
            <a:r>
              <a:rPr lang="en-US" sz="1800" dirty="0"/>
              <a:t>Convert data to dataframe and csv file.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pic>
        <p:nvPicPr>
          <p:cNvPr id="7" name="Content Placeholder 6">
            <a:extLst>
              <a:ext uri="{FF2B5EF4-FFF2-40B4-BE49-F238E27FC236}">
                <a16:creationId xmlns:a16="http://schemas.microsoft.com/office/drawing/2014/main" id="{40DC0CF7-3CDE-168A-1F52-D2F22A9E2304}"/>
              </a:ext>
            </a:extLst>
          </p:cNvPr>
          <p:cNvPicPr>
            <a:picLocks noGrp="1" noChangeAspect="1"/>
          </p:cNvPicPr>
          <p:nvPr>
            <p:ph idx="4294967295"/>
          </p:nvPr>
        </p:nvPicPr>
        <p:blipFill>
          <a:blip r:embed="rId4"/>
          <a:stretch>
            <a:fillRect/>
          </a:stretch>
        </p:blipFill>
        <p:spPr>
          <a:xfrm>
            <a:off x="5746976" y="1688070"/>
            <a:ext cx="5630570" cy="4429701"/>
          </a:xfrm>
          <a:prstGeom prst="rect">
            <a:avLst/>
          </a:prstGeom>
          <a:ln>
            <a:solidFill>
              <a:srgbClr val="0B49CB"/>
            </a:solidFill>
            <a:prstDash val="dash"/>
          </a:ln>
        </p:spPr>
      </p:pic>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688071"/>
            <a:ext cx="4640263" cy="4429700"/>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8" name="TextBox 7">
            <a:extLst>
              <a:ext uri="{FF2B5EF4-FFF2-40B4-BE49-F238E27FC236}">
                <a16:creationId xmlns:a16="http://schemas.microsoft.com/office/drawing/2014/main" id="{89FF71CE-A40C-B118-9065-5C11AD34F433}"/>
              </a:ext>
            </a:extLst>
          </p:cNvPr>
          <p:cNvSpPr txBox="1"/>
          <p:nvPr/>
        </p:nvSpPr>
        <p:spPr>
          <a:xfrm>
            <a:off x="820738" y="1796143"/>
            <a:ext cx="4845812" cy="4247317"/>
          </a:xfrm>
          <a:prstGeom prst="rect">
            <a:avLst/>
          </a:prstGeom>
          <a:noFill/>
        </p:spPr>
        <p:txBody>
          <a:bodyPr wrap="square" rtlCol="0">
            <a:spAutoFit/>
          </a:bodyPr>
          <a:lstStyle/>
          <a:p>
            <a:pPr marL="285750" indent="-285750">
              <a:buFont typeface="Arial" panose="020B0604020202020204" pitchFamily="34" charset="0"/>
              <a:buChar char="•"/>
            </a:pPr>
            <a:r>
              <a:rPr lang="en-US" dirty="0"/>
              <a:t>Get data from SpaceX API and store them in a dataframe.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Limit data to relevant columns.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Enrich the data by obtaining data on boosters, launch sites, payloads, and cores.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Limit the data to launches before November 13</a:t>
            </a:r>
            <a:r>
              <a:rPr lang="en-US" baseline="30000" dirty="0"/>
              <a:t>th</a:t>
            </a:r>
            <a:r>
              <a:rPr lang="en-US" dirty="0"/>
              <a:t>, 2020.</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Replace IDs for Boosters.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Replace missing values with mean.</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4881670" cy="4634923"/>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Create BeautifulSoup object from Wikipedia page.</a:t>
            </a:r>
          </a:p>
          <a:p>
            <a:pPr>
              <a:lnSpc>
                <a:spcPct val="100000"/>
              </a:lnSpc>
              <a:spcBef>
                <a:spcPts val="1400"/>
              </a:spcBef>
            </a:pPr>
            <a:r>
              <a:rPr lang="en-US" sz="2200" dirty="0">
                <a:solidFill>
                  <a:schemeClr val="accent3">
                    <a:lumMod val="25000"/>
                  </a:schemeClr>
                </a:solidFill>
                <a:latin typeface="Abadi" panose="020B0604020104020204" pitchFamily="34" charset="0"/>
              </a:rPr>
              <a:t>Find all column headers from the third page of the table.</a:t>
            </a:r>
          </a:p>
          <a:p>
            <a:pPr>
              <a:lnSpc>
                <a:spcPct val="100000"/>
              </a:lnSpc>
              <a:spcBef>
                <a:spcPts val="1400"/>
              </a:spcBef>
            </a:pPr>
            <a:r>
              <a:rPr lang="en-US" sz="2200" dirty="0">
                <a:solidFill>
                  <a:schemeClr val="accent3">
                    <a:lumMod val="25000"/>
                  </a:schemeClr>
                </a:solidFill>
                <a:latin typeface="Abadi" panose="020B0604020104020204" pitchFamily="34" charset="0"/>
              </a:rPr>
              <a:t>Loop through the soup object, finding the ‘</a:t>
            </a:r>
            <a:r>
              <a:rPr lang="en-US" sz="2200" dirty="0" err="1">
                <a:solidFill>
                  <a:schemeClr val="accent3">
                    <a:lumMod val="25000"/>
                  </a:schemeClr>
                </a:solidFill>
                <a:latin typeface="Abadi" panose="020B0604020104020204" pitchFamily="34" charset="0"/>
              </a:rPr>
              <a:t>th</a:t>
            </a:r>
            <a:r>
              <a:rPr lang="en-US" sz="2200" dirty="0">
                <a:solidFill>
                  <a:schemeClr val="accent3">
                    <a:lumMod val="25000"/>
                  </a:schemeClr>
                </a:solidFill>
                <a:latin typeface="Abadi" panose="020B0604020104020204" pitchFamily="34" charset="0"/>
              </a:rPr>
              <a:t>’ elements and appending them to the column names.</a:t>
            </a:r>
          </a:p>
          <a:p>
            <a:pPr>
              <a:lnSpc>
                <a:spcPct val="100000"/>
              </a:lnSpc>
              <a:spcBef>
                <a:spcPts val="1400"/>
              </a:spcBef>
            </a:pPr>
            <a:r>
              <a:rPr lang="en-US" sz="2200" dirty="0">
                <a:solidFill>
                  <a:schemeClr val="accent3">
                    <a:lumMod val="25000"/>
                  </a:schemeClr>
                </a:solidFill>
                <a:latin typeface="Abadi" panose="020B0604020104020204" pitchFamily="34" charset="0"/>
              </a:rPr>
              <a:t>Create a dictionary with keys for each relevant column.</a:t>
            </a:r>
          </a:p>
          <a:p>
            <a:pPr>
              <a:lnSpc>
                <a:spcPct val="100000"/>
              </a:lnSpc>
              <a:spcBef>
                <a:spcPts val="1400"/>
              </a:spcBef>
            </a:pPr>
            <a:r>
              <a:rPr lang="en-US" sz="2200" dirty="0">
                <a:solidFill>
                  <a:schemeClr val="accent3">
                    <a:lumMod val="25000"/>
                  </a:schemeClr>
                </a:solidFill>
                <a:latin typeface="Abadi" panose="020B0604020104020204" pitchFamily="34" charset="0"/>
              </a:rPr>
              <a:t>Convert dictionary to dataframe.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F8E79719-F797-E93B-C522-8C042CAA9FF5}"/>
              </a:ext>
            </a:extLst>
          </p:cNvPr>
          <p:cNvPicPr>
            <a:picLocks noChangeAspect="1"/>
          </p:cNvPicPr>
          <p:nvPr/>
        </p:nvPicPr>
        <p:blipFill>
          <a:blip r:embed="rId4"/>
          <a:stretch>
            <a:fillRect/>
          </a:stretch>
        </p:blipFill>
        <p:spPr>
          <a:xfrm>
            <a:off x="5804082" y="1450825"/>
            <a:ext cx="5653889" cy="471612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3411</TotalTime>
  <Words>2340</Words>
  <Application>Microsoft Office PowerPoint</Application>
  <PresentationFormat>Widescreen</PresentationFormat>
  <Paragraphs>268</Paragraphs>
  <Slides>46</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Build a Dashboard with Plotly Dash </vt:lpstr>
      <vt:lpstr>Predictive Analysis (Classification)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Young, Drew</cp:lastModifiedBy>
  <cp:revision>198</cp:revision>
  <dcterms:created xsi:type="dcterms:W3CDTF">2021-04-29T18:58:34Z</dcterms:created>
  <dcterms:modified xsi:type="dcterms:W3CDTF">2024-08-27T21:08:53Z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SIP_Label_162b2348-a379-47d7-bf25-1402d7b08038_Enabled">
    <vt:lpwstr>true</vt:lpwstr>
  </property>
  <property fmtid="{D5CDD505-2E9C-101B-9397-08002B2CF9AE}" pid="4" name="MSIP_Label_162b2348-a379-47d7-bf25-1402d7b08038_SetDate">
    <vt:lpwstr>2024-08-22T14:36:27Z</vt:lpwstr>
  </property>
  <property fmtid="{D5CDD505-2E9C-101B-9397-08002B2CF9AE}" pid="5" name="MSIP_Label_162b2348-a379-47d7-bf25-1402d7b08038_Method">
    <vt:lpwstr>Standard</vt:lpwstr>
  </property>
  <property fmtid="{D5CDD505-2E9C-101B-9397-08002B2CF9AE}" pid="6" name="MSIP_Label_162b2348-a379-47d7-bf25-1402d7b08038_Name">
    <vt:lpwstr>Business</vt:lpwstr>
  </property>
  <property fmtid="{D5CDD505-2E9C-101B-9397-08002B2CF9AE}" pid="7" name="MSIP_Label_162b2348-a379-47d7-bf25-1402d7b08038_SiteId">
    <vt:lpwstr>abf9983b-ca77-4f20-9633-ca9c5a847041</vt:lpwstr>
  </property>
  <property fmtid="{D5CDD505-2E9C-101B-9397-08002B2CF9AE}" pid="8" name="MSIP_Label_162b2348-a379-47d7-bf25-1402d7b08038_ActionId">
    <vt:lpwstr>f0453941-0005-46ea-811f-ca6820a8bd6a</vt:lpwstr>
  </property>
  <property fmtid="{D5CDD505-2E9C-101B-9397-08002B2CF9AE}" pid="9" name="MSIP_Label_162b2348-a379-47d7-bf25-1402d7b08038_ContentBits">
    <vt:lpwstr>0</vt:lpwstr>
  </property>
</Properties>
</file>